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801350" cy="7200900"/>
  <p:notesSz cx="3203575" cy="5035550"/>
  <p:defaultTextStyle>
    <a:defPPr>
      <a:defRPr lang="en-US"/>
    </a:defPPr>
    <a:lvl1pPr marL="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43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287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430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574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717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861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004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148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82" y="-558"/>
      </p:cViewPr>
      <p:guideLst>
        <p:guide orient="horz" pos="2268"/>
        <p:guide pos="34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text"/>
          <p:cNvPicPr>
            <a:picLocks noChangeAspect="1" noChangeArrowheads="1"/>
          </p:cNvPicPr>
          <p:nvPr userDrawn="1"/>
        </p:nvPicPr>
        <p:blipFill>
          <a:blip r:embed="rId2"/>
          <a:srcRect t="4937" b="6194"/>
          <a:stretch>
            <a:fillRect/>
          </a:stretch>
        </p:blipFill>
        <p:spPr bwMode="auto">
          <a:xfrm>
            <a:off x="0" y="0"/>
            <a:ext cx="10801350" cy="7200900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10287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5763" indent="-385763" algn="l" defTabSz="102870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5819" indent="-321469" algn="l" defTabSz="102870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2" descr="text"/>
          <p:cNvPicPr>
            <a:picLocks noChangeAspect="1" noChangeArrowheads="1"/>
          </p:cNvPicPr>
          <p:nvPr/>
        </p:nvPicPr>
        <p:blipFill>
          <a:blip r:embed="rId2"/>
          <a:srcRect t="4937" b="6194"/>
          <a:stretch>
            <a:fillRect/>
          </a:stretch>
        </p:blipFill>
        <p:spPr bwMode="auto">
          <a:xfrm>
            <a:off x="0" y="0"/>
            <a:ext cx="10801350" cy="7200900"/>
          </a:xfrm>
          <a:prstGeom prst="rect">
            <a:avLst/>
          </a:prstGeom>
          <a:ln>
            <a:noFill/>
          </a:ln>
          <a:effectLst/>
        </p:spPr>
      </p:pic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3543287" y="6178570"/>
            <a:ext cx="3000396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ts val="3000"/>
              </a:spcAft>
            </a:pPr>
            <a:r>
              <a:rPr lang="en-AU" sz="3200" kern="1200" dirty="0">
                <a:solidFill>
                  <a:srgbClr val="FFFFFF"/>
                </a:solidFill>
                <a:effectLst>
                  <a:glow rad="228600">
                    <a:srgbClr val="000000">
                      <a:satMod val="175000"/>
                      <a:alpha val="40000"/>
                    </a:srgbClr>
                  </a:glow>
                </a:effectLst>
                <a:latin typeface="Scriptina" pitchFamily="2" charset="0"/>
                <a:ea typeface="+mn-ea"/>
                <a:cs typeface="+mn-cs"/>
              </a:rPr>
              <a:t>17</a:t>
            </a:r>
            <a:r>
              <a:rPr lang="en-AU" sz="3200" kern="1200" baseline="30000" dirty="0">
                <a:solidFill>
                  <a:srgbClr val="FFFFFF"/>
                </a:solidFill>
                <a:effectLst>
                  <a:glow rad="228600">
                    <a:srgbClr val="000000">
                      <a:satMod val="175000"/>
                      <a:alpha val="40000"/>
                    </a:srgbClr>
                  </a:glow>
                </a:effectLst>
                <a:latin typeface="Scriptina - Alternates" pitchFamily="2" charset="0"/>
                <a:ea typeface="+mn-ea"/>
                <a:cs typeface="+mn-cs"/>
              </a:rPr>
              <a:t>h</a:t>
            </a:r>
            <a:r>
              <a:rPr lang="en-AU" sz="3200" kern="1200" dirty="0">
                <a:solidFill>
                  <a:srgbClr val="FFFFFF"/>
                </a:solidFill>
                <a:effectLst>
                  <a:glow rad="228600">
                    <a:srgbClr val="000000">
                      <a:satMod val="175000"/>
                      <a:alpha val="40000"/>
                    </a:srgbClr>
                  </a:glow>
                </a:effectLst>
                <a:latin typeface="Scriptina" pitchFamily="2" charset="0"/>
                <a:ea typeface="+mn-ea"/>
                <a:cs typeface="+mn-cs"/>
              </a:rPr>
              <a:t> April 2010</a:t>
            </a:r>
          </a:p>
          <a:p>
            <a:pPr algn="l" rtl="0" fontAlgn="base">
              <a:spcBef>
                <a:spcPct val="50000"/>
              </a:spcBef>
              <a:spcAft>
                <a:spcPts val="3000"/>
              </a:spcAft>
            </a:pPr>
            <a:endParaRPr lang="en-AU" sz="3200" kern="1200" dirty="0">
              <a:solidFill>
                <a:srgbClr val="FFFFFF"/>
              </a:solidFill>
              <a:effectLst>
                <a:glow rad="228600">
                  <a:srgbClr val="000000">
                    <a:satMod val="175000"/>
                    <a:alpha val="40000"/>
                  </a:srgbClr>
                </a:glow>
              </a:effectLst>
              <a:latin typeface="Scriptina" pitchFamily="2" charset="0"/>
              <a:ea typeface="+mn-ea"/>
              <a:cs typeface="+mn-cs"/>
            </a:endParaRPr>
          </a:p>
        </p:txBody>
      </p:sp>
      <p:sp>
        <p:nvSpPr>
          <p:cNvPr id="51" name="Text Box 15"/>
          <p:cNvSpPr txBox="1">
            <a:spLocks noChangeArrowheads="1"/>
          </p:cNvSpPr>
          <p:nvPr/>
        </p:nvSpPr>
        <p:spPr bwMode="auto">
          <a:xfrm>
            <a:off x="6472245" y="4171954"/>
            <a:ext cx="4186229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r>
              <a:rPr lang="en-AU" sz="2800" kern="1200" dirty="0" smtClean="0">
                <a:solidFill>
                  <a:srgbClr val="FFFFFF"/>
                </a:solidFill>
                <a:effectLst>
                  <a:glow rad="228600">
                    <a:srgbClr val="BBE0E3">
                      <a:satMod val="175000"/>
                      <a:alpha val="40000"/>
                    </a:srgbClr>
                  </a:glow>
                </a:effectLst>
                <a:latin typeface="karabinE." pitchFamily="2" charset="0"/>
                <a:ea typeface="+mn-ea"/>
                <a:cs typeface="+mn-cs"/>
              </a:rPr>
              <a:t>www.matchmadeinbright.net</a:t>
            </a:r>
            <a:endParaRPr lang="en-AU" sz="2800" kern="1200" dirty="0">
              <a:solidFill>
                <a:srgbClr val="FFFFFF"/>
              </a:solidFill>
              <a:effectLst>
                <a:glow rad="228600">
                  <a:srgbClr val="BBE0E3">
                    <a:satMod val="175000"/>
                    <a:alpha val="40000"/>
                  </a:srgbClr>
                </a:glow>
              </a:effectLst>
              <a:latin typeface="karabinE." pitchFamily="2" charset="0"/>
              <a:ea typeface="+mn-ea"/>
              <a:cs typeface="+mn-cs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8926537" y="6250008"/>
            <a:ext cx="1628778" cy="954107"/>
            <a:chOff x="5479267" y="5143512"/>
            <a:chExt cx="1628778" cy="954107"/>
          </a:xfrm>
        </p:grpSpPr>
        <p:sp>
          <p:nvSpPr>
            <p:cNvPr id="54" name="Text Box 11"/>
            <p:cNvSpPr txBox="1">
              <a:spLocks noChangeArrowheads="1"/>
            </p:cNvSpPr>
            <p:nvPr/>
          </p:nvSpPr>
          <p:spPr bwMode="auto">
            <a:xfrm>
              <a:off x="5479267" y="5143512"/>
              <a:ext cx="928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600"/>
                </a:spcAft>
              </a:pPr>
              <a:r>
                <a:rPr lang="en-AU" sz="2800" kern="1200" dirty="0">
                  <a:solidFill>
                    <a:srgbClr val="FFFFFF"/>
                  </a:solidFill>
                  <a:effectLst>
                    <a:glow rad="228600">
                      <a:srgbClr val="000000">
                        <a:satMod val="175000"/>
                        <a:alpha val="40000"/>
                      </a:srgbClr>
                    </a:glow>
                  </a:effectLst>
                  <a:latin typeface="Scriptina" pitchFamily="2" charset="0"/>
                  <a:ea typeface="+mn-ea"/>
                  <a:cs typeface="+mn-cs"/>
                </a:rPr>
                <a:t>Aus</a:t>
              </a:r>
            </a:p>
          </p:txBody>
        </p:sp>
        <p:sp>
          <p:nvSpPr>
            <p:cNvPr id="55" name="Text Box 11"/>
            <p:cNvSpPr txBox="1">
              <a:spLocks noChangeArrowheads="1"/>
            </p:cNvSpPr>
            <p:nvPr/>
          </p:nvSpPr>
          <p:spPr bwMode="auto">
            <a:xfrm>
              <a:off x="6258409" y="5143512"/>
              <a:ext cx="8496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600"/>
                </a:spcAft>
              </a:pPr>
              <a:r>
                <a:rPr lang="en-AU" sz="2800" kern="1200" dirty="0">
                  <a:solidFill>
                    <a:srgbClr val="FFFFFF"/>
                  </a:solidFill>
                  <a:effectLst>
                    <a:glow rad="228600">
                      <a:srgbClr val="000000">
                        <a:satMod val="175000"/>
                        <a:alpha val="40000"/>
                      </a:srgbClr>
                    </a:glow>
                  </a:effectLst>
                  <a:latin typeface="Scriptina" pitchFamily="2" charset="0"/>
                  <a:ea typeface="+mn-ea"/>
                  <a:cs typeface="+mn-cs"/>
                </a:rPr>
                <a:t>ralia</a:t>
              </a:r>
            </a:p>
          </p:txBody>
        </p:sp>
        <p:sp>
          <p:nvSpPr>
            <p:cNvPr id="56" name="Text Box 11"/>
            <p:cNvSpPr txBox="1">
              <a:spLocks noChangeArrowheads="1"/>
            </p:cNvSpPr>
            <p:nvPr/>
          </p:nvSpPr>
          <p:spPr bwMode="auto">
            <a:xfrm>
              <a:off x="6142210" y="5143512"/>
              <a:ext cx="413389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600"/>
                </a:spcAft>
              </a:pPr>
              <a:r>
                <a:rPr lang="en-AU" sz="2800" kern="1200" dirty="0">
                  <a:solidFill>
                    <a:srgbClr val="FFFFFF"/>
                  </a:solidFill>
                  <a:effectLst>
                    <a:glow rad="228600">
                      <a:srgbClr val="000000">
                        <a:satMod val="175000"/>
                        <a:alpha val="40000"/>
                      </a:srgbClr>
                    </a:glow>
                  </a:effectLst>
                  <a:latin typeface="Scriptina" pitchFamily="2" charset="0"/>
                  <a:ea typeface="+mn-ea"/>
                  <a:cs typeface="+mn-cs"/>
                </a:rPr>
                <a:t>t 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497645" y="6249704"/>
            <a:ext cx="1247787" cy="1554276"/>
            <a:chOff x="2500298" y="4143375"/>
            <a:chExt cx="1247787" cy="1554285"/>
          </a:xfrm>
        </p:grpSpPr>
        <p:sp>
          <p:nvSpPr>
            <p:cNvPr id="58" name="Text Box 11"/>
            <p:cNvSpPr txBox="1">
              <a:spLocks noChangeArrowheads="1"/>
            </p:cNvSpPr>
            <p:nvPr/>
          </p:nvSpPr>
          <p:spPr bwMode="auto">
            <a:xfrm>
              <a:off x="2500298" y="4143379"/>
              <a:ext cx="928694" cy="1554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kern="1200" dirty="0">
                  <a:solidFill>
                    <a:srgbClr val="FFFFFF"/>
                  </a:solidFill>
                  <a:effectLst>
                    <a:glow rad="228600">
                      <a:srgbClr val="000000">
                        <a:satMod val="175000"/>
                        <a:alpha val="40000"/>
                      </a:srgbClr>
                    </a:glow>
                  </a:effectLst>
                  <a:latin typeface="Scriptina" pitchFamily="2" charset="0"/>
                  <a:ea typeface="+mn-ea"/>
                  <a:cs typeface="+mn-cs"/>
                </a:rPr>
                <a:t>Brig</a:t>
              </a:r>
            </a:p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endParaRPr lang="en-AU" sz="2800" kern="1200" dirty="0">
                <a:solidFill>
                  <a:srgbClr val="FFFFFF"/>
                </a:solidFill>
                <a:effectLst>
                  <a:glow rad="228600">
                    <a:srgbClr val="000000">
                      <a:satMod val="175000"/>
                      <a:alpha val="40000"/>
                    </a:srgbClr>
                  </a:glow>
                </a:effectLst>
                <a:latin typeface="Scriptina" pitchFamily="2" charset="0"/>
                <a:ea typeface="+mn-ea"/>
                <a:cs typeface="+mn-cs"/>
              </a:endParaRPr>
            </a:p>
          </p:txBody>
        </p:sp>
        <p:sp>
          <p:nvSpPr>
            <p:cNvPr id="59" name="Text Box 11"/>
            <p:cNvSpPr txBox="1">
              <a:spLocks noChangeArrowheads="1"/>
            </p:cNvSpPr>
            <p:nvPr/>
          </p:nvSpPr>
          <p:spPr bwMode="auto">
            <a:xfrm>
              <a:off x="3078151" y="4143375"/>
              <a:ext cx="500066" cy="1554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kern="1200" dirty="0">
                  <a:solidFill>
                    <a:srgbClr val="FFFFFF"/>
                  </a:solidFill>
                  <a:effectLst>
                    <a:glow rad="228600">
                      <a:srgbClr val="000000">
                        <a:satMod val="175000"/>
                        <a:alpha val="40000"/>
                      </a:srgbClr>
                    </a:glow>
                  </a:effectLst>
                  <a:latin typeface="Scriptina" pitchFamily="2" charset="0"/>
                  <a:ea typeface="+mn-ea"/>
                  <a:cs typeface="+mn-cs"/>
                </a:rPr>
                <a:t>h</a:t>
              </a:r>
            </a:p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endParaRPr lang="en-AU" sz="2800" kern="1200" dirty="0">
                <a:solidFill>
                  <a:srgbClr val="FFFFFF"/>
                </a:solidFill>
                <a:effectLst>
                  <a:glow rad="228600">
                    <a:srgbClr val="000000">
                      <a:satMod val="175000"/>
                      <a:alpha val="40000"/>
                    </a:srgbClr>
                  </a:glow>
                </a:effectLst>
                <a:latin typeface="Scriptina" pitchFamily="2" charset="0"/>
                <a:ea typeface="+mn-ea"/>
                <a:cs typeface="+mn-cs"/>
              </a:endParaRPr>
            </a:p>
          </p:txBody>
        </p:sp>
        <p:sp>
          <p:nvSpPr>
            <p:cNvPr id="60" name="Text Box 11"/>
            <p:cNvSpPr txBox="1">
              <a:spLocks noChangeArrowheads="1"/>
            </p:cNvSpPr>
            <p:nvPr/>
          </p:nvSpPr>
          <p:spPr bwMode="auto">
            <a:xfrm>
              <a:off x="3105144" y="4143375"/>
              <a:ext cx="642941" cy="1554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kern="1200" dirty="0">
                  <a:solidFill>
                    <a:srgbClr val="FFFFFF"/>
                  </a:solidFill>
                  <a:effectLst>
                    <a:glow rad="228600">
                      <a:srgbClr val="000000">
                        <a:satMod val="175000"/>
                        <a:alpha val="40000"/>
                      </a:srgbClr>
                    </a:glow>
                  </a:effectLst>
                  <a:latin typeface="Scriptina" pitchFamily="2" charset="0"/>
                  <a:ea typeface="+mn-ea"/>
                  <a:cs typeface="+mn-cs"/>
                </a:rPr>
                <a:t>t</a:t>
              </a:r>
            </a:p>
            <a:p>
              <a:pPr algn="ctr" rtl="0" fontAlgn="base">
                <a:spcBef>
                  <a:spcPct val="50000"/>
                </a:spcBef>
                <a:spcAft>
                  <a:spcPts val="3000"/>
                </a:spcAft>
              </a:pPr>
              <a:endParaRPr lang="en-AU" sz="2800" kern="1200" dirty="0">
                <a:solidFill>
                  <a:srgbClr val="FFFFFF"/>
                </a:solidFill>
                <a:effectLst>
                  <a:glow rad="228600">
                    <a:srgbClr val="000000">
                      <a:satMod val="175000"/>
                      <a:alpha val="40000"/>
                    </a:srgbClr>
                  </a:glow>
                </a:effectLst>
                <a:latin typeface="Scriptina" pitchFamily="2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7694599" y="6250008"/>
            <a:ext cx="1284612" cy="1554272"/>
            <a:chOff x="3900485" y="4143375"/>
            <a:chExt cx="1284612" cy="1554281"/>
          </a:xfrm>
        </p:grpSpPr>
        <p:sp>
          <p:nvSpPr>
            <p:cNvPr id="62" name="Text Box 11"/>
            <p:cNvSpPr txBox="1">
              <a:spLocks noChangeArrowheads="1"/>
            </p:cNvSpPr>
            <p:nvPr/>
          </p:nvSpPr>
          <p:spPr bwMode="auto">
            <a:xfrm>
              <a:off x="4245770" y="4143378"/>
              <a:ext cx="21431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kern="1200" dirty="0">
                  <a:solidFill>
                    <a:srgbClr val="FFFFFF"/>
                  </a:solidFill>
                  <a:effectLst>
                    <a:glow rad="228600">
                      <a:srgbClr val="000000">
                        <a:satMod val="175000"/>
                        <a:alpha val="40000"/>
                      </a:srgbClr>
                    </a:glow>
                  </a:effectLst>
                  <a:latin typeface="Scriptina" pitchFamily="2" charset="0"/>
                  <a:ea typeface="+mn-ea"/>
                  <a:cs typeface="+mn-cs"/>
                </a:rPr>
                <a:t>c</a:t>
              </a:r>
            </a:p>
          </p:txBody>
        </p:sp>
        <p:sp>
          <p:nvSpPr>
            <p:cNvPr id="63" name="Text Box 11"/>
            <p:cNvSpPr txBox="1">
              <a:spLocks noChangeArrowheads="1"/>
            </p:cNvSpPr>
            <p:nvPr/>
          </p:nvSpPr>
          <p:spPr bwMode="auto">
            <a:xfrm>
              <a:off x="4399279" y="4143375"/>
              <a:ext cx="78581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kern="1200" dirty="0">
                  <a:solidFill>
                    <a:srgbClr val="FFFFFF"/>
                  </a:solidFill>
                  <a:effectLst>
                    <a:glow rad="228600">
                      <a:srgbClr val="000000">
                        <a:satMod val="175000"/>
                        <a:alpha val="40000"/>
                      </a:srgbClr>
                    </a:glow>
                  </a:effectLst>
                  <a:latin typeface="Scriptina" pitchFamily="2" charset="0"/>
                  <a:ea typeface="+mn-ea"/>
                  <a:cs typeface="+mn-cs"/>
                </a:rPr>
                <a:t>oria</a:t>
              </a:r>
            </a:p>
          </p:txBody>
        </p:sp>
        <p:sp>
          <p:nvSpPr>
            <p:cNvPr id="64" name="Text Box 11"/>
            <p:cNvSpPr txBox="1">
              <a:spLocks noChangeArrowheads="1"/>
            </p:cNvSpPr>
            <p:nvPr/>
          </p:nvSpPr>
          <p:spPr bwMode="auto">
            <a:xfrm>
              <a:off x="3900485" y="4143375"/>
              <a:ext cx="571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kern="1200" dirty="0">
                  <a:solidFill>
                    <a:srgbClr val="FFFFFF"/>
                  </a:solidFill>
                  <a:effectLst>
                    <a:glow rad="228600">
                      <a:srgbClr val="000000">
                        <a:satMod val="175000"/>
                        <a:alpha val="40000"/>
                      </a:srgbClr>
                    </a:glow>
                  </a:effectLst>
                  <a:latin typeface="Scriptina" pitchFamily="2" charset="0"/>
                  <a:ea typeface="+mn-ea"/>
                  <a:cs typeface="+mn-cs"/>
                </a:rPr>
                <a:t>Vi</a:t>
              </a:r>
            </a:p>
          </p:txBody>
        </p:sp>
        <p:sp>
          <p:nvSpPr>
            <p:cNvPr id="65" name="Text Box 11"/>
            <p:cNvSpPr txBox="1">
              <a:spLocks noChangeArrowheads="1"/>
            </p:cNvSpPr>
            <p:nvPr/>
          </p:nvSpPr>
          <p:spPr bwMode="auto">
            <a:xfrm>
              <a:off x="4306249" y="4143375"/>
              <a:ext cx="428628" cy="1554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kern="1200" dirty="0">
                  <a:solidFill>
                    <a:srgbClr val="FFFFFF"/>
                  </a:solidFill>
                  <a:effectLst>
                    <a:glow rad="228600">
                      <a:srgbClr val="000000">
                        <a:satMod val="175000"/>
                        <a:alpha val="40000"/>
                      </a:srgbClr>
                    </a:glow>
                  </a:effectLst>
                  <a:latin typeface="Scriptina" pitchFamily="2" charset="0"/>
                  <a:ea typeface="+mn-ea"/>
                  <a:cs typeface="+mn-cs"/>
                </a:rPr>
                <a:t>t</a:t>
              </a:r>
            </a:p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endParaRPr lang="en-AU" sz="2800" kern="1200" dirty="0">
                <a:solidFill>
                  <a:srgbClr val="FFFFFF"/>
                </a:solidFill>
                <a:effectLst>
                  <a:glow rad="228600">
                    <a:srgbClr val="000000">
                      <a:satMod val="175000"/>
                      <a:alpha val="40000"/>
                    </a:srgbClr>
                  </a:glow>
                </a:effectLst>
                <a:latin typeface="Scriptina" pitchFamily="2" charset="0"/>
                <a:ea typeface="+mn-ea"/>
                <a:cs typeface="+mn-cs"/>
              </a:endParaRPr>
            </a:p>
          </p:txBody>
        </p:sp>
      </p:grpSp>
      <p:sp>
        <p:nvSpPr>
          <p:cNvPr id="68" name="Rectangle 67"/>
          <p:cNvSpPr/>
          <p:nvPr/>
        </p:nvSpPr>
        <p:spPr>
          <a:xfrm>
            <a:off x="-2880000" y="0"/>
            <a:ext cx="2880000" cy="72009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9" name="Rectangle 68"/>
          <p:cNvSpPr/>
          <p:nvPr/>
        </p:nvSpPr>
        <p:spPr>
          <a:xfrm>
            <a:off x="-2886133" y="-2880000"/>
            <a:ext cx="13687483" cy="2880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0" name="Rectangle 69"/>
          <p:cNvSpPr/>
          <p:nvPr/>
        </p:nvSpPr>
        <p:spPr>
          <a:xfrm>
            <a:off x="10801349" y="-2900408"/>
            <a:ext cx="2880000" cy="1010130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1" name="Rectangle 70"/>
          <p:cNvSpPr/>
          <p:nvPr/>
        </p:nvSpPr>
        <p:spPr>
          <a:xfrm>
            <a:off x="-2886133" y="7200900"/>
            <a:ext cx="16573616" cy="2880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2" name="Text Box 19"/>
          <p:cNvSpPr txBox="1">
            <a:spLocks noChangeArrowheads="1"/>
          </p:cNvSpPr>
          <p:nvPr/>
        </p:nvSpPr>
        <p:spPr bwMode="auto">
          <a:xfrm>
            <a:off x="614329" y="1028682"/>
            <a:ext cx="10858576" cy="867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ArchUp">
              <a:avLst>
                <a:gd name="adj" fmla="val 11362900"/>
              </a:avLst>
            </a:prstTxWarp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AU" sz="66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rPr>
              <a:t>Pip &amp; Jarla</a:t>
            </a:r>
            <a:r>
              <a:rPr lang="en-AU" sz="66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 - Alternates" pitchFamily="2" charset="0"/>
                <a:ea typeface="+mn-ea"/>
                <a:cs typeface="+mn-cs"/>
              </a:rPr>
              <a:t>h</a:t>
            </a:r>
            <a:r>
              <a:rPr lang="en-AU" sz="6600" kern="1200" baseline="300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rPr>
              <a:t>'</a:t>
            </a:r>
            <a:r>
              <a:rPr lang="en-AU" sz="66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rPr>
              <a:t>s We</a:t>
            </a:r>
            <a:r>
              <a:rPr lang="en-AU" sz="66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 - Alternates" pitchFamily="2" charset="0"/>
                <a:ea typeface="+mn-ea"/>
                <a:cs typeface="+mn-cs"/>
              </a:rPr>
              <a:t>d</a:t>
            </a:r>
            <a:r>
              <a:rPr lang="en-AU" sz="66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rPr>
              <a:t>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3400411" y="6100780"/>
            <a:ext cx="3000396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ts val="3000"/>
              </a:spcAft>
            </a:pPr>
            <a:r>
              <a:rPr lang="en-AU" sz="3200" b="1" kern="12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rPr>
              <a:t>17</a:t>
            </a:r>
            <a:r>
              <a:rPr lang="en-AU" sz="3200" b="1" kern="1200" baseline="300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 - Alternates" pitchFamily="2" charset="0"/>
                <a:ea typeface="+mn-ea"/>
                <a:cs typeface="+mn-cs"/>
              </a:rPr>
              <a:t>h</a:t>
            </a:r>
            <a:r>
              <a:rPr lang="en-AU" sz="3200" b="1" kern="12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rPr>
              <a:t> April </a:t>
            </a:r>
            <a:r>
              <a:rPr lang="en-AU" sz="3200" b="1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rPr>
              <a:t>2010</a:t>
            </a:r>
          </a:p>
          <a:p>
            <a:pPr algn="l" rtl="0" fontAlgn="base">
              <a:spcBef>
                <a:spcPct val="50000"/>
              </a:spcBef>
              <a:spcAft>
                <a:spcPts val="3000"/>
              </a:spcAft>
            </a:pPr>
            <a:endParaRPr lang="en-AU" sz="3200" b="1" kern="1200" dirty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Scriptina" pitchFamily="2" charset="0"/>
              <a:ea typeface="+mn-ea"/>
              <a:cs typeface="+mn-cs"/>
            </a:endParaRPr>
          </a:p>
        </p:txBody>
      </p:sp>
      <p:sp>
        <p:nvSpPr>
          <p:cNvPr id="51" name="Text Box 15"/>
          <p:cNvSpPr txBox="1">
            <a:spLocks noChangeArrowheads="1"/>
          </p:cNvSpPr>
          <p:nvPr/>
        </p:nvSpPr>
        <p:spPr bwMode="auto">
          <a:xfrm>
            <a:off x="6329369" y="4171954"/>
            <a:ext cx="4186229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r>
              <a:rPr lang="en-AU" sz="2800" kern="1200" dirty="0" smtClean="0">
                <a:solidFill>
                  <a:srgbClr val="FFFFFF"/>
                </a:solidFill>
                <a:effectLst>
                  <a:glow rad="228600">
                    <a:srgbClr val="BBE0E3">
                      <a:satMod val="175000"/>
                      <a:alpha val="40000"/>
                    </a:srgbClr>
                  </a:glow>
                </a:effectLst>
                <a:latin typeface="karabinE." pitchFamily="2" charset="0"/>
                <a:ea typeface="+mn-ea"/>
                <a:cs typeface="+mn-cs"/>
              </a:rPr>
              <a:t>www.matchmadeinbright.net</a:t>
            </a:r>
            <a:endParaRPr lang="en-AU" sz="2800" kern="1200" dirty="0">
              <a:solidFill>
                <a:srgbClr val="FFFFFF"/>
              </a:solidFill>
              <a:effectLst>
                <a:glow rad="228600">
                  <a:srgbClr val="BBE0E3">
                    <a:satMod val="175000"/>
                    <a:alpha val="40000"/>
                  </a:srgbClr>
                </a:glow>
              </a:effectLst>
              <a:latin typeface="karabinE." pitchFamily="2" charset="0"/>
              <a:ea typeface="+mn-ea"/>
              <a:cs typeface="+mn-cs"/>
            </a:endParaRPr>
          </a:p>
        </p:txBody>
      </p:sp>
      <p:grpSp>
        <p:nvGrpSpPr>
          <p:cNvPr id="2" name="Group 52"/>
          <p:cNvGrpSpPr/>
          <p:nvPr/>
        </p:nvGrpSpPr>
        <p:grpSpPr>
          <a:xfrm>
            <a:off x="8783661" y="6172218"/>
            <a:ext cx="1628778" cy="954107"/>
            <a:chOff x="5479267" y="5143512"/>
            <a:chExt cx="1628778" cy="954107"/>
          </a:xfrm>
        </p:grpSpPr>
        <p:sp>
          <p:nvSpPr>
            <p:cNvPr id="54" name="Text Box 11"/>
            <p:cNvSpPr txBox="1">
              <a:spLocks noChangeArrowheads="1"/>
            </p:cNvSpPr>
            <p:nvPr/>
          </p:nvSpPr>
          <p:spPr bwMode="auto">
            <a:xfrm>
              <a:off x="5479267" y="5143512"/>
              <a:ext cx="928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600"/>
                </a:spcAft>
              </a:pPr>
              <a:r>
                <a:rPr lang="en-AU" sz="2800" b="1" kern="1200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Aus</a:t>
              </a:r>
            </a:p>
          </p:txBody>
        </p:sp>
        <p:sp>
          <p:nvSpPr>
            <p:cNvPr id="55" name="Text Box 11"/>
            <p:cNvSpPr txBox="1">
              <a:spLocks noChangeArrowheads="1"/>
            </p:cNvSpPr>
            <p:nvPr/>
          </p:nvSpPr>
          <p:spPr bwMode="auto">
            <a:xfrm>
              <a:off x="6258409" y="5143512"/>
              <a:ext cx="8496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600"/>
                </a:spcAft>
              </a:pPr>
              <a:r>
                <a:rPr lang="en-AU" sz="2800" b="1" kern="1200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ralia</a:t>
              </a:r>
            </a:p>
          </p:txBody>
        </p:sp>
        <p:sp>
          <p:nvSpPr>
            <p:cNvPr id="56" name="Text Box 11"/>
            <p:cNvSpPr txBox="1">
              <a:spLocks noChangeArrowheads="1"/>
            </p:cNvSpPr>
            <p:nvPr/>
          </p:nvSpPr>
          <p:spPr bwMode="auto">
            <a:xfrm>
              <a:off x="6142210" y="5143512"/>
              <a:ext cx="413389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600"/>
                </a:spcAft>
              </a:pPr>
              <a:r>
                <a:rPr lang="en-AU" sz="2800" b="1" kern="1200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t </a:t>
              </a:r>
            </a:p>
          </p:txBody>
        </p:sp>
      </p:grpSp>
      <p:grpSp>
        <p:nvGrpSpPr>
          <p:cNvPr id="3" name="Group 56"/>
          <p:cNvGrpSpPr/>
          <p:nvPr/>
        </p:nvGrpSpPr>
        <p:grpSpPr>
          <a:xfrm>
            <a:off x="6472245" y="6171913"/>
            <a:ext cx="1247787" cy="1554277"/>
            <a:chOff x="2500298" y="4143374"/>
            <a:chExt cx="1247787" cy="1554286"/>
          </a:xfrm>
        </p:grpSpPr>
        <p:sp>
          <p:nvSpPr>
            <p:cNvPr id="58" name="Text Box 11"/>
            <p:cNvSpPr txBox="1">
              <a:spLocks noChangeArrowheads="1"/>
            </p:cNvSpPr>
            <p:nvPr/>
          </p:nvSpPr>
          <p:spPr bwMode="auto">
            <a:xfrm>
              <a:off x="2500298" y="4143379"/>
              <a:ext cx="928694" cy="1554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b="1" kern="1200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Brig</a:t>
              </a:r>
            </a:p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endParaRPr lang="en-AU" sz="2800" b="1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endParaRPr>
            </a:p>
          </p:txBody>
        </p:sp>
        <p:sp>
          <p:nvSpPr>
            <p:cNvPr id="59" name="Text Box 11"/>
            <p:cNvSpPr txBox="1">
              <a:spLocks noChangeArrowheads="1"/>
            </p:cNvSpPr>
            <p:nvPr/>
          </p:nvSpPr>
          <p:spPr bwMode="auto">
            <a:xfrm>
              <a:off x="3078151" y="4143374"/>
              <a:ext cx="500066" cy="1554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b="1" kern="1200" dirty="0" smtClean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h </a:t>
              </a:r>
              <a:endParaRPr lang="en-AU" sz="2800" b="1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endParaRPr>
            </a:p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endParaRPr lang="en-AU" sz="2800" b="1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endParaRPr>
            </a:p>
          </p:txBody>
        </p:sp>
        <p:sp>
          <p:nvSpPr>
            <p:cNvPr id="60" name="Text Box 11"/>
            <p:cNvSpPr txBox="1">
              <a:spLocks noChangeArrowheads="1"/>
            </p:cNvSpPr>
            <p:nvPr/>
          </p:nvSpPr>
          <p:spPr bwMode="auto">
            <a:xfrm>
              <a:off x="3105144" y="4143375"/>
              <a:ext cx="642941" cy="1554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b="1" kern="1200" dirty="0" smtClean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t</a:t>
              </a:r>
              <a:endParaRPr lang="en-AU" sz="2800" b="1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endParaRPr>
            </a:p>
            <a:p>
              <a:pPr algn="ctr" rtl="0" fontAlgn="base">
                <a:spcBef>
                  <a:spcPct val="50000"/>
                </a:spcBef>
                <a:spcAft>
                  <a:spcPts val="3000"/>
                </a:spcAft>
              </a:pPr>
              <a:endParaRPr lang="en-AU" sz="2800" b="1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endParaRPr>
            </a:p>
          </p:txBody>
        </p:sp>
      </p:grpSp>
      <p:grpSp>
        <p:nvGrpSpPr>
          <p:cNvPr id="4" name="Group 60"/>
          <p:cNvGrpSpPr/>
          <p:nvPr/>
        </p:nvGrpSpPr>
        <p:grpSpPr>
          <a:xfrm>
            <a:off x="7616525" y="6172218"/>
            <a:ext cx="1284612" cy="1554272"/>
            <a:chOff x="3900485" y="4143375"/>
            <a:chExt cx="1284612" cy="1554281"/>
          </a:xfrm>
        </p:grpSpPr>
        <p:sp>
          <p:nvSpPr>
            <p:cNvPr id="62" name="Text Box 11"/>
            <p:cNvSpPr txBox="1">
              <a:spLocks noChangeArrowheads="1"/>
            </p:cNvSpPr>
            <p:nvPr/>
          </p:nvSpPr>
          <p:spPr bwMode="auto">
            <a:xfrm>
              <a:off x="4245770" y="4143378"/>
              <a:ext cx="21431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b="1" kern="1200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c</a:t>
              </a:r>
            </a:p>
          </p:txBody>
        </p:sp>
        <p:sp>
          <p:nvSpPr>
            <p:cNvPr id="63" name="Text Box 11"/>
            <p:cNvSpPr txBox="1">
              <a:spLocks noChangeArrowheads="1"/>
            </p:cNvSpPr>
            <p:nvPr/>
          </p:nvSpPr>
          <p:spPr bwMode="auto">
            <a:xfrm>
              <a:off x="4399279" y="4143375"/>
              <a:ext cx="78581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b="1" kern="1200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oria</a:t>
              </a:r>
            </a:p>
          </p:txBody>
        </p:sp>
        <p:sp>
          <p:nvSpPr>
            <p:cNvPr id="64" name="Text Box 11"/>
            <p:cNvSpPr txBox="1">
              <a:spLocks noChangeArrowheads="1"/>
            </p:cNvSpPr>
            <p:nvPr/>
          </p:nvSpPr>
          <p:spPr bwMode="auto">
            <a:xfrm>
              <a:off x="3900485" y="4143375"/>
              <a:ext cx="571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b="1" kern="1200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Vi</a:t>
              </a:r>
            </a:p>
          </p:txBody>
        </p:sp>
        <p:sp>
          <p:nvSpPr>
            <p:cNvPr id="65" name="Text Box 11"/>
            <p:cNvSpPr txBox="1">
              <a:spLocks noChangeArrowheads="1"/>
            </p:cNvSpPr>
            <p:nvPr/>
          </p:nvSpPr>
          <p:spPr bwMode="auto">
            <a:xfrm>
              <a:off x="4306249" y="4143375"/>
              <a:ext cx="428628" cy="1554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b="1" kern="1200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t</a:t>
              </a:r>
            </a:p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endParaRPr lang="en-AU" sz="2800" b="1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endParaRPr>
            </a:p>
          </p:txBody>
        </p:sp>
      </p:grpSp>
      <p:sp>
        <p:nvSpPr>
          <p:cNvPr id="68" name="Rectangle 67"/>
          <p:cNvSpPr/>
          <p:nvPr/>
        </p:nvSpPr>
        <p:spPr>
          <a:xfrm>
            <a:off x="-2880000" y="0"/>
            <a:ext cx="2880000" cy="72009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9" name="Rectangle 68"/>
          <p:cNvSpPr/>
          <p:nvPr/>
        </p:nvSpPr>
        <p:spPr>
          <a:xfrm>
            <a:off x="-2886133" y="-2880000"/>
            <a:ext cx="13687483" cy="2880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0" name="Rectangle 69"/>
          <p:cNvSpPr/>
          <p:nvPr/>
        </p:nvSpPr>
        <p:spPr>
          <a:xfrm>
            <a:off x="10801349" y="-2900408"/>
            <a:ext cx="2880000" cy="1010130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1" name="Rectangle 70"/>
          <p:cNvSpPr/>
          <p:nvPr/>
        </p:nvSpPr>
        <p:spPr>
          <a:xfrm>
            <a:off x="-2886133" y="7200900"/>
            <a:ext cx="16573616" cy="2880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2" name="Text Box 19"/>
          <p:cNvSpPr txBox="1">
            <a:spLocks noChangeArrowheads="1"/>
          </p:cNvSpPr>
          <p:nvPr/>
        </p:nvSpPr>
        <p:spPr bwMode="auto">
          <a:xfrm>
            <a:off x="757205" y="1028682"/>
            <a:ext cx="10858576" cy="867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ArchUp">
              <a:avLst>
                <a:gd name="adj" fmla="val 11362900"/>
              </a:avLst>
            </a:prstTxWarp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AU" sz="66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rPr>
              <a:t>Pip &amp; Jarla</a:t>
            </a:r>
            <a:r>
              <a:rPr lang="en-AU" sz="66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 - Alternates" pitchFamily="2" charset="0"/>
                <a:ea typeface="+mn-ea"/>
                <a:cs typeface="+mn-cs"/>
              </a:rPr>
              <a:t>h</a:t>
            </a:r>
            <a:r>
              <a:rPr lang="en-AU" sz="6600" kern="1200" baseline="300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rPr>
              <a:t>'</a:t>
            </a:r>
            <a:r>
              <a:rPr lang="en-AU" sz="66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rPr>
              <a:t>s We</a:t>
            </a:r>
            <a:r>
              <a:rPr lang="en-AU" sz="66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 - Alternates" pitchFamily="2" charset="0"/>
                <a:ea typeface="+mn-ea"/>
                <a:cs typeface="+mn-cs"/>
              </a:rPr>
              <a:t>d</a:t>
            </a:r>
            <a:r>
              <a:rPr lang="en-AU" sz="66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rPr>
              <a:t>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36</Words>
  <Application>Microsoft Office PowerPoint</Application>
  <PresentationFormat>Custom</PresentationFormat>
  <Paragraphs>26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Jarlath Leyden</dc:creator>
  <cp:lastModifiedBy> jaralth leyden</cp:lastModifiedBy>
  <cp:revision>18</cp:revision>
  <dcterms:created xsi:type="dcterms:W3CDTF">2010-01-10T04:50:03Z</dcterms:created>
  <dcterms:modified xsi:type="dcterms:W3CDTF">2010-01-15T07:13:07Z</dcterms:modified>
</cp:coreProperties>
</file>