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153650" cy="7200900"/>
  <p:notesSz cx="6858000" cy="9144000"/>
  <p:defaultTextStyle>
    <a:defPPr>
      <a:defRPr lang="en-US"/>
    </a:defPPr>
    <a:lvl1pPr marL="0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495727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991455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487182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1982910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478637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2974365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470092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3965820" algn="l" defTabSz="99145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380" y="-1008"/>
      </p:cViewPr>
      <p:guideLst>
        <p:guide orient="horz" pos="2268"/>
        <p:guide pos="31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524" y="2236947"/>
            <a:ext cx="8630602" cy="154352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048" y="4080510"/>
            <a:ext cx="7107555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5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1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2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8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4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700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5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161064" y="1590199"/>
            <a:ext cx="12773151" cy="338692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38086" y="1590199"/>
            <a:ext cx="38153750" cy="338692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069" y="4627245"/>
            <a:ext cx="8630602" cy="1430179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069" y="3052049"/>
            <a:ext cx="8630602" cy="157519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72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145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71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291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863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43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700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58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38086" y="9262825"/>
            <a:ext cx="25463451" cy="2619660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470765" y="9262825"/>
            <a:ext cx="25463450" cy="26196607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83" y="288370"/>
            <a:ext cx="9138285" cy="12001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83" y="1611869"/>
            <a:ext cx="4486292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727" indent="0">
              <a:buNone/>
              <a:defRPr sz="2200" b="1"/>
            </a:lvl2pPr>
            <a:lvl3pPr marL="991455" indent="0">
              <a:buNone/>
              <a:defRPr sz="2000" b="1"/>
            </a:lvl3pPr>
            <a:lvl4pPr marL="1487182" indent="0">
              <a:buNone/>
              <a:defRPr sz="1700" b="1"/>
            </a:lvl4pPr>
            <a:lvl5pPr marL="1982910" indent="0">
              <a:buNone/>
              <a:defRPr sz="1700" b="1"/>
            </a:lvl5pPr>
            <a:lvl6pPr marL="2478637" indent="0">
              <a:buNone/>
              <a:defRPr sz="1700" b="1"/>
            </a:lvl6pPr>
            <a:lvl7pPr marL="2974365" indent="0">
              <a:buNone/>
              <a:defRPr sz="1700" b="1"/>
            </a:lvl7pPr>
            <a:lvl8pPr marL="3470092" indent="0">
              <a:buNone/>
              <a:defRPr sz="1700" b="1"/>
            </a:lvl8pPr>
            <a:lvl9pPr marL="3965820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83" y="2283619"/>
            <a:ext cx="4486292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57914" y="1611869"/>
            <a:ext cx="4488054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727" indent="0">
              <a:buNone/>
              <a:defRPr sz="2200" b="1"/>
            </a:lvl2pPr>
            <a:lvl3pPr marL="991455" indent="0">
              <a:buNone/>
              <a:defRPr sz="2000" b="1"/>
            </a:lvl3pPr>
            <a:lvl4pPr marL="1487182" indent="0">
              <a:buNone/>
              <a:defRPr sz="1700" b="1"/>
            </a:lvl4pPr>
            <a:lvl5pPr marL="1982910" indent="0">
              <a:buNone/>
              <a:defRPr sz="1700" b="1"/>
            </a:lvl5pPr>
            <a:lvl6pPr marL="2478637" indent="0">
              <a:buNone/>
              <a:defRPr sz="1700" b="1"/>
            </a:lvl6pPr>
            <a:lvl7pPr marL="2974365" indent="0">
              <a:buNone/>
              <a:defRPr sz="1700" b="1"/>
            </a:lvl7pPr>
            <a:lvl8pPr marL="3470092" indent="0">
              <a:buNone/>
              <a:defRPr sz="1700" b="1"/>
            </a:lvl8pPr>
            <a:lvl9pPr marL="3965820" indent="0">
              <a:buNone/>
              <a:defRPr sz="17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57914" y="2283619"/>
            <a:ext cx="4488054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83" y="286702"/>
            <a:ext cx="3340481" cy="122015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9795" y="286703"/>
            <a:ext cx="5676172" cy="6145769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683" y="1506856"/>
            <a:ext cx="3340481" cy="4925616"/>
          </a:xfrm>
        </p:spPr>
        <p:txBody>
          <a:bodyPr/>
          <a:lstStyle>
            <a:lvl1pPr marL="0" indent="0">
              <a:buNone/>
              <a:defRPr sz="1500"/>
            </a:lvl1pPr>
            <a:lvl2pPr marL="495727" indent="0">
              <a:buNone/>
              <a:defRPr sz="1300"/>
            </a:lvl2pPr>
            <a:lvl3pPr marL="991455" indent="0">
              <a:buNone/>
              <a:defRPr sz="1100"/>
            </a:lvl3pPr>
            <a:lvl4pPr marL="1487182" indent="0">
              <a:buNone/>
              <a:defRPr sz="1000"/>
            </a:lvl4pPr>
            <a:lvl5pPr marL="1982910" indent="0">
              <a:buNone/>
              <a:defRPr sz="1000"/>
            </a:lvl5pPr>
            <a:lvl6pPr marL="2478637" indent="0">
              <a:buNone/>
              <a:defRPr sz="1000"/>
            </a:lvl6pPr>
            <a:lvl7pPr marL="2974365" indent="0">
              <a:buNone/>
              <a:defRPr sz="1000"/>
            </a:lvl7pPr>
            <a:lvl8pPr marL="3470092" indent="0">
              <a:buNone/>
              <a:defRPr sz="1000"/>
            </a:lvl8pPr>
            <a:lvl9pPr marL="396582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187" y="5040630"/>
            <a:ext cx="6092190" cy="59507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187" y="643414"/>
            <a:ext cx="6092190" cy="4320540"/>
          </a:xfrm>
        </p:spPr>
        <p:txBody>
          <a:bodyPr/>
          <a:lstStyle>
            <a:lvl1pPr marL="0" indent="0">
              <a:buNone/>
              <a:defRPr sz="3500"/>
            </a:lvl1pPr>
            <a:lvl2pPr marL="495727" indent="0">
              <a:buNone/>
              <a:defRPr sz="3000"/>
            </a:lvl2pPr>
            <a:lvl3pPr marL="991455" indent="0">
              <a:buNone/>
              <a:defRPr sz="2600"/>
            </a:lvl3pPr>
            <a:lvl4pPr marL="1487182" indent="0">
              <a:buNone/>
              <a:defRPr sz="2200"/>
            </a:lvl4pPr>
            <a:lvl5pPr marL="1982910" indent="0">
              <a:buNone/>
              <a:defRPr sz="2200"/>
            </a:lvl5pPr>
            <a:lvl6pPr marL="2478637" indent="0">
              <a:buNone/>
              <a:defRPr sz="2200"/>
            </a:lvl6pPr>
            <a:lvl7pPr marL="2974365" indent="0">
              <a:buNone/>
              <a:defRPr sz="2200"/>
            </a:lvl7pPr>
            <a:lvl8pPr marL="3470092" indent="0">
              <a:buNone/>
              <a:defRPr sz="2200"/>
            </a:lvl8pPr>
            <a:lvl9pPr marL="3965820" indent="0">
              <a:buNone/>
              <a:defRPr sz="22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187" y="5635705"/>
            <a:ext cx="6092190" cy="845105"/>
          </a:xfrm>
        </p:spPr>
        <p:txBody>
          <a:bodyPr/>
          <a:lstStyle>
            <a:lvl1pPr marL="0" indent="0">
              <a:buNone/>
              <a:defRPr sz="1500"/>
            </a:lvl1pPr>
            <a:lvl2pPr marL="495727" indent="0">
              <a:buNone/>
              <a:defRPr sz="1300"/>
            </a:lvl2pPr>
            <a:lvl3pPr marL="991455" indent="0">
              <a:buNone/>
              <a:defRPr sz="1100"/>
            </a:lvl3pPr>
            <a:lvl4pPr marL="1487182" indent="0">
              <a:buNone/>
              <a:defRPr sz="1000"/>
            </a:lvl4pPr>
            <a:lvl5pPr marL="1982910" indent="0">
              <a:buNone/>
              <a:defRPr sz="1000"/>
            </a:lvl5pPr>
            <a:lvl6pPr marL="2478637" indent="0">
              <a:buNone/>
              <a:defRPr sz="1000"/>
            </a:lvl6pPr>
            <a:lvl7pPr marL="2974365" indent="0">
              <a:buNone/>
              <a:defRPr sz="1000"/>
            </a:lvl7pPr>
            <a:lvl8pPr marL="3470092" indent="0">
              <a:buNone/>
              <a:defRPr sz="1000"/>
            </a:lvl8pPr>
            <a:lvl9pPr marL="396582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7683" y="288370"/>
            <a:ext cx="9138285" cy="1200150"/>
          </a:xfrm>
          <a:prstGeom prst="rect">
            <a:avLst/>
          </a:prstGeom>
        </p:spPr>
        <p:txBody>
          <a:bodyPr vert="horz" lIns="99146" tIns="49573" rIns="99146" bIns="49573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683" y="1680211"/>
            <a:ext cx="9138285" cy="4752261"/>
          </a:xfrm>
          <a:prstGeom prst="rect">
            <a:avLst/>
          </a:prstGeom>
        </p:spPr>
        <p:txBody>
          <a:bodyPr vert="horz" lIns="99146" tIns="49573" rIns="99146" bIns="4957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7683" y="6674168"/>
            <a:ext cx="2369185" cy="383381"/>
          </a:xfrm>
          <a:prstGeom prst="rect">
            <a:avLst/>
          </a:prstGeom>
        </p:spPr>
        <p:txBody>
          <a:bodyPr vert="horz" lIns="99146" tIns="49573" rIns="99146" bIns="4957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ED4CF-03F5-4A95-A5F7-95AA2B3BE939}" type="datetimeFigureOut">
              <a:rPr lang="en-US" smtClean="0"/>
              <a:t>1/19/2010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69164" y="6674168"/>
            <a:ext cx="3215323" cy="383381"/>
          </a:xfrm>
          <a:prstGeom prst="rect">
            <a:avLst/>
          </a:prstGeom>
        </p:spPr>
        <p:txBody>
          <a:bodyPr vert="horz" lIns="99146" tIns="49573" rIns="99146" bIns="4957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76783" y="6674168"/>
            <a:ext cx="2369185" cy="383381"/>
          </a:xfrm>
          <a:prstGeom prst="rect">
            <a:avLst/>
          </a:prstGeom>
        </p:spPr>
        <p:txBody>
          <a:bodyPr vert="horz" lIns="99146" tIns="49573" rIns="99146" bIns="4957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7979D-FB3B-4195-965D-52DE6BCF4FB1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1455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796" indent="-371796" algn="l" defTabSz="991455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5557" indent="-309830" algn="l" defTabSz="991455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9319" indent="-247864" algn="l" defTabSz="99145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5046" indent="-247864" algn="l" defTabSz="991455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0774" indent="-247864" algn="l" defTabSz="991455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6501" indent="-247864" algn="l" defTabSz="99145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22228" indent="-247864" algn="l" defTabSz="99145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7956" indent="-247864" algn="l" defTabSz="99145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3683" indent="-247864" algn="l" defTabSz="991455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727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1455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7182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2910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8637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4365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0092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5820" algn="l" defTabSz="991455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text"/>
          <p:cNvPicPr>
            <a:picLocks noChangeAspect="1" noChangeArrowheads="1"/>
          </p:cNvPicPr>
          <p:nvPr/>
        </p:nvPicPr>
        <p:blipFill>
          <a:blip r:embed="rId2"/>
          <a:srcRect t="4937" b="6194"/>
          <a:stretch>
            <a:fillRect/>
          </a:stretch>
        </p:blipFill>
        <p:spPr bwMode="auto">
          <a:xfrm>
            <a:off x="-209587" y="0"/>
            <a:ext cx="10801350" cy="72009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862247" y="6100780"/>
            <a:ext cx="3000396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rtl="0" fontAlgn="base">
              <a:spcBef>
                <a:spcPct val="50000"/>
              </a:spcBef>
              <a:spcAft>
                <a:spcPts val="3000"/>
              </a:spcAft>
            </a:pPr>
            <a:r>
              <a:rPr lang="en-AU" sz="3200" b="1" kern="12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17</a:t>
            </a:r>
            <a:r>
              <a:rPr lang="en-AU" sz="3200" b="1" kern="1200" baseline="300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 - Alternates" pitchFamily="2" charset="0"/>
                <a:ea typeface="+mn-ea"/>
                <a:cs typeface="+mn-cs"/>
              </a:rPr>
              <a:t>h</a:t>
            </a:r>
            <a:r>
              <a:rPr lang="en-AU" sz="3200" b="1" kern="1200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 April </a:t>
            </a:r>
            <a:r>
              <a:rPr lang="en-AU" sz="32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2010</a:t>
            </a:r>
          </a:p>
          <a:p>
            <a:pPr algn="l" rtl="0" fontAlgn="base">
              <a:spcBef>
                <a:spcPct val="50000"/>
              </a:spcBef>
              <a:spcAft>
                <a:spcPts val="3000"/>
              </a:spcAft>
            </a:pPr>
            <a:endParaRPr lang="en-AU" sz="3200" b="1" kern="1200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Scriptina" pitchFamily="2" charset="0"/>
              <a:ea typeface="+mn-ea"/>
              <a:cs typeface="+mn-cs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5719767" y="4100516"/>
            <a:ext cx="418622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rtl="0" fontAlgn="base">
              <a:spcBef>
                <a:spcPct val="50000"/>
              </a:spcBef>
              <a:spcAft>
                <a:spcPct val="0"/>
              </a:spcAft>
            </a:pPr>
            <a:r>
              <a:rPr lang="en-AU" sz="2800" kern="1200" dirty="0" smtClean="0">
                <a:solidFill>
                  <a:srgbClr val="FFFFFF"/>
                </a:solidFill>
                <a:effectLst>
                  <a:glow rad="228600">
                    <a:srgbClr val="BBE0E3">
                      <a:satMod val="175000"/>
                      <a:alpha val="40000"/>
                    </a:srgbClr>
                  </a:glow>
                </a:effectLst>
                <a:latin typeface="karabinE." pitchFamily="2" charset="0"/>
                <a:ea typeface="+mn-ea"/>
                <a:cs typeface="+mn-cs"/>
              </a:rPr>
              <a:t>www.matchmadeinbright.net</a:t>
            </a:r>
            <a:endParaRPr lang="en-AU" sz="2800" kern="1200" dirty="0">
              <a:solidFill>
                <a:srgbClr val="FFFFFF"/>
              </a:solidFill>
              <a:effectLst>
                <a:glow rad="228600">
                  <a:srgbClr val="BBE0E3">
                    <a:satMod val="175000"/>
                    <a:alpha val="40000"/>
                  </a:srgbClr>
                </a:glow>
              </a:effectLst>
              <a:latin typeface="karabinE." pitchFamily="2" charset="0"/>
              <a:ea typeface="+mn-ea"/>
              <a:cs typeface="+mn-cs"/>
            </a:endParaRPr>
          </a:p>
        </p:txBody>
      </p:sp>
      <p:grpSp>
        <p:nvGrpSpPr>
          <p:cNvPr id="6" name="Group 52"/>
          <p:cNvGrpSpPr/>
          <p:nvPr/>
        </p:nvGrpSpPr>
        <p:grpSpPr>
          <a:xfrm>
            <a:off x="8245497" y="6172218"/>
            <a:ext cx="1628778" cy="954107"/>
            <a:chOff x="5479267" y="5143512"/>
            <a:chExt cx="1628778" cy="954107"/>
          </a:xfrm>
        </p:grpSpPr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5479267" y="5143512"/>
              <a:ext cx="92869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6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Aus</a:t>
              </a: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6258409" y="5143512"/>
              <a:ext cx="84963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6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ralia</a:t>
              </a: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6142210" y="5143512"/>
              <a:ext cx="413389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6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t </a:t>
              </a: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5934081" y="6171913"/>
            <a:ext cx="1247787" cy="1554277"/>
            <a:chOff x="2500298" y="4143374"/>
            <a:chExt cx="1247787" cy="1554286"/>
          </a:xfrm>
        </p:grpSpPr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2500298" y="4143379"/>
              <a:ext cx="928694" cy="1554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Brig</a:t>
              </a:r>
            </a:p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3078151" y="4143374"/>
              <a:ext cx="500066" cy="1554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h </a:t>
              </a: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3105144" y="4143375"/>
              <a:ext cx="642941" cy="1554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 smtClean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t</a:t>
              </a: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  <a:p>
              <a:pPr algn="ctr" rtl="0" fontAlgn="base">
                <a:spcBef>
                  <a:spcPct val="50000"/>
                </a:spcBef>
                <a:spcAft>
                  <a:spcPts val="3000"/>
                </a:spcAft>
              </a:pP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14" name="Group 60"/>
          <p:cNvGrpSpPr/>
          <p:nvPr/>
        </p:nvGrpSpPr>
        <p:grpSpPr>
          <a:xfrm>
            <a:off x="7078361" y="6172218"/>
            <a:ext cx="1284612" cy="1554272"/>
            <a:chOff x="3900485" y="4143375"/>
            <a:chExt cx="1284612" cy="1554281"/>
          </a:xfrm>
        </p:grpSpPr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4245770" y="4143378"/>
              <a:ext cx="21431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c</a:t>
              </a:r>
            </a:p>
          </p:txBody>
        </p:sp>
        <p:sp>
          <p:nvSpPr>
            <p:cNvPr id="16" name="Text Box 11"/>
            <p:cNvSpPr txBox="1">
              <a:spLocks noChangeArrowheads="1"/>
            </p:cNvSpPr>
            <p:nvPr/>
          </p:nvSpPr>
          <p:spPr bwMode="auto">
            <a:xfrm>
              <a:off x="4399279" y="4143375"/>
              <a:ext cx="78581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oria</a:t>
              </a: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3900485" y="4143375"/>
              <a:ext cx="57150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Vi</a:t>
              </a:r>
            </a:p>
          </p:txBody>
        </p:sp>
        <p:sp>
          <p:nvSpPr>
            <p:cNvPr id="18" name="Text Box 11"/>
            <p:cNvSpPr txBox="1">
              <a:spLocks noChangeArrowheads="1"/>
            </p:cNvSpPr>
            <p:nvPr/>
          </p:nvSpPr>
          <p:spPr bwMode="auto">
            <a:xfrm>
              <a:off x="4306249" y="4143375"/>
              <a:ext cx="428628" cy="1554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r>
                <a:rPr lang="en-AU" sz="2800" b="1" kern="1200" dirty="0"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criptina" pitchFamily="2" charset="0"/>
                  <a:ea typeface="+mn-ea"/>
                  <a:cs typeface="+mn-cs"/>
                </a:rPr>
                <a:t>t</a:t>
              </a:r>
            </a:p>
            <a:p>
              <a:pPr algn="l" rtl="0" fontAlgn="base">
                <a:spcBef>
                  <a:spcPct val="50000"/>
                </a:spcBef>
                <a:spcAft>
                  <a:spcPts val="3000"/>
                </a:spcAft>
              </a:pPr>
              <a:endParaRPr lang="en-AU" sz="2800" b="1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-2880000" y="0"/>
            <a:ext cx="2880000" cy="72009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Rectangle 19"/>
          <p:cNvSpPr/>
          <p:nvPr/>
        </p:nvSpPr>
        <p:spPr>
          <a:xfrm>
            <a:off x="-2781355" y="-2880000"/>
            <a:ext cx="13687483" cy="28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Rectangle 20"/>
          <p:cNvSpPr/>
          <p:nvPr/>
        </p:nvSpPr>
        <p:spPr>
          <a:xfrm>
            <a:off x="10153650" y="-2900408"/>
            <a:ext cx="2880000" cy="101013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Rectangle 21"/>
          <p:cNvSpPr/>
          <p:nvPr/>
        </p:nvSpPr>
        <p:spPr>
          <a:xfrm>
            <a:off x="-2995669" y="7200900"/>
            <a:ext cx="16573616" cy="2880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757205" y="1028682"/>
            <a:ext cx="10858576" cy="867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ArchUp">
              <a:avLst>
                <a:gd name="adj" fmla="val 11362900"/>
              </a:avLst>
            </a:prstTxWarp>
            <a:spAutoFit/>
          </a:bodyPr>
          <a:lstStyle/>
          <a:p>
            <a:pPr algn="l" rtl="0" fontAlgn="base">
              <a:spcBef>
                <a:spcPct val="50000"/>
              </a:spcBef>
              <a:spcAft>
                <a:spcPct val="0"/>
              </a:spcAft>
            </a:pPr>
            <a:r>
              <a:rPr lang="en-AU" sz="6600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Pip &amp; Jarla</a:t>
            </a:r>
            <a:r>
              <a:rPr lang="en-AU" sz="6600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 - Alternates" pitchFamily="2" charset="0"/>
                <a:ea typeface="+mn-ea"/>
                <a:cs typeface="+mn-cs"/>
              </a:rPr>
              <a:t>h</a:t>
            </a:r>
            <a:r>
              <a:rPr lang="en-AU" sz="6600" kern="1200" baseline="300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'</a:t>
            </a:r>
            <a:r>
              <a:rPr lang="en-AU" sz="6600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s We</a:t>
            </a:r>
            <a:r>
              <a:rPr lang="en-AU" sz="6600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 - Alternates" pitchFamily="2" charset="0"/>
                <a:ea typeface="+mn-ea"/>
                <a:cs typeface="+mn-cs"/>
              </a:rPr>
              <a:t>d</a:t>
            </a:r>
            <a:r>
              <a:rPr lang="en-AU" sz="6600" kern="1200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criptina" pitchFamily="2" charset="0"/>
                <a:ea typeface="+mn-ea"/>
                <a:cs typeface="+mn-cs"/>
              </a:rPr>
              <a:t>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18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Jarlath Leyden</dc:creator>
  <cp:lastModifiedBy>Jarlath Leyden</cp:lastModifiedBy>
  <cp:revision>2</cp:revision>
  <dcterms:created xsi:type="dcterms:W3CDTF">2010-01-19T06:21:25Z</dcterms:created>
  <dcterms:modified xsi:type="dcterms:W3CDTF">2010-01-19T06:39:58Z</dcterms:modified>
</cp:coreProperties>
</file>