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8" r:id="rId2"/>
    <p:sldId id="275" r:id="rId3"/>
    <p:sldId id="257" r:id="rId4"/>
    <p:sldId id="274" r:id="rId5"/>
    <p:sldId id="284" r:id="rId6"/>
    <p:sldId id="271" r:id="rId7"/>
    <p:sldId id="273" r:id="rId8"/>
    <p:sldId id="279" r:id="rId9"/>
    <p:sldId id="280" r:id="rId10"/>
    <p:sldId id="283" r:id="rId11"/>
    <p:sldId id="282" r:id="rId12"/>
    <p:sldId id="285" r:id="rId13"/>
  </p:sldIdLst>
  <p:sldSz cx="9144000" cy="6858000" type="screen4x3"/>
  <p:notesSz cx="6896100" cy="10033000"/>
  <p:custDataLst>
    <p:tags r:id="rId14"/>
  </p:custDataLst>
  <p:defaultTextStyle>
    <a:defPPr>
      <a:defRPr lang="en-AU"/>
    </a:defPPr>
    <a:lvl1pPr algn="ctr" rtl="0" fontAlgn="base">
      <a:spcBef>
        <a:spcPct val="0"/>
      </a:spcBef>
      <a:spcAft>
        <a:spcPct val="0"/>
      </a:spcAft>
      <a:defRPr kern="1200">
        <a:solidFill>
          <a:schemeClr val="tx1"/>
        </a:solidFill>
        <a:latin typeface="Arial" charset="0"/>
        <a:ea typeface="+mn-ea"/>
        <a:cs typeface="+mn-cs"/>
      </a:defRPr>
    </a:lvl1pPr>
    <a:lvl2pPr marL="457200" algn="ctr" rtl="0" fontAlgn="base">
      <a:spcBef>
        <a:spcPct val="0"/>
      </a:spcBef>
      <a:spcAft>
        <a:spcPct val="0"/>
      </a:spcAft>
      <a:defRPr kern="1200">
        <a:solidFill>
          <a:schemeClr val="tx1"/>
        </a:solidFill>
        <a:latin typeface="Arial" charset="0"/>
        <a:ea typeface="+mn-ea"/>
        <a:cs typeface="+mn-cs"/>
      </a:defRPr>
    </a:lvl2pPr>
    <a:lvl3pPr marL="914400" algn="ctr" rtl="0" fontAlgn="base">
      <a:spcBef>
        <a:spcPct val="0"/>
      </a:spcBef>
      <a:spcAft>
        <a:spcPct val="0"/>
      </a:spcAft>
      <a:defRPr kern="1200">
        <a:solidFill>
          <a:schemeClr val="tx1"/>
        </a:solidFill>
        <a:latin typeface="Arial" charset="0"/>
        <a:ea typeface="+mn-ea"/>
        <a:cs typeface="+mn-cs"/>
      </a:defRPr>
    </a:lvl3pPr>
    <a:lvl4pPr marL="1371600" algn="ctr" rtl="0" fontAlgn="base">
      <a:spcBef>
        <a:spcPct val="0"/>
      </a:spcBef>
      <a:spcAft>
        <a:spcPct val="0"/>
      </a:spcAft>
      <a:defRPr kern="1200">
        <a:solidFill>
          <a:schemeClr val="tx1"/>
        </a:solidFill>
        <a:latin typeface="Arial" charset="0"/>
        <a:ea typeface="+mn-ea"/>
        <a:cs typeface="+mn-cs"/>
      </a:defRPr>
    </a:lvl4pPr>
    <a:lvl5pPr marL="1828800" algn="ctr"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000"/>
    <a:srgbClr val="FFFFFF"/>
    <a:srgbClr val="000000"/>
    <a:srgbClr val="00A5CC"/>
    <a:srgbClr val="AA4416"/>
    <a:srgbClr val="FF9801"/>
    <a:srgbClr val="DBF7F9"/>
    <a:srgbClr val="E2F8FA"/>
    <a:srgbClr val="99FFCC"/>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2841" autoAdjust="0"/>
    <p:restoredTop sz="97286" autoAdjust="0"/>
  </p:normalViewPr>
  <p:slideViewPr>
    <p:cSldViewPr>
      <p:cViewPr>
        <p:scale>
          <a:sx n="75" d="100"/>
          <a:sy n="75" d="100"/>
        </p:scale>
        <p:origin x="-1038" y="540"/>
      </p:cViewPr>
      <p:guideLst>
        <p:guide orient="horz" pos="1979"/>
        <p:guide pos="612"/>
        <p:guide pos="514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gs" Target="tags/tag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entry page">
    <p:spTree>
      <p:nvGrpSpPr>
        <p:cNvPr id="1" name=""/>
        <p:cNvGrpSpPr/>
        <p:nvPr/>
      </p:nvGrpSpPr>
      <p:grpSpPr>
        <a:xfrm>
          <a:off x="0" y="0"/>
          <a:ext cx="0" cy="0"/>
          <a:chOff x="0" y="0"/>
          <a:chExt cx="0" cy="0"/>
        </a:xfrm>
      </p:grpSpPr>
      <p:pic>
        <p:nvPicPr>
          <p:cNvPr id="7" name="Picture 2" descr="text"/>
          <p:cNvPicPr>
            <a:picLocks noChangeAspect="1" noChangeArrowheads="1"/>
          </p:cNvPicPr>
          <p:nvPr userDrawn="1"/>
        </p:nvPicPr>
        <p:blipFill>
          <a:blip r:embed="rId2"/>
          <a:srcRect/>
          <a:stretch>
            <a:fillRect/>
          </a:stretch>
        </p:blipFill>
        <p:spPr bwMode="auto">
          <a:xfrm>
            <a:off x="0" y="0"/>
            <a:ext cx="9144000" cy="6859588"/>
          </a:xfrm>
          <a:prstGeom prst="rect">
            <a:avLst/>
          </a:prstGeom>
          <a:noFill/>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2050" name="Picture 2" descr="D:\Documents and Settings\Jarlath\Desktop\atom 2009-11-03\Wedding\images\Bright\IMG_3007.JPG"/>
          <p:cNvPicPr>
            <a:picLocks noChangeAspect="1" noChangeArrowheads="1"/>
          </p:cNvPicPr>
          <p:nvPr userDrawn="1"/>
        </p:nvPicPr>
        <p:blipFill>
          <a:blip r:embed="rId2" cstate="print"/>
          <a:srcRect/>
          <a:stretch>
            <a:fillRect/>
          </a:stretch>
        </p:blipFill>
        <p:spPr bwMode="auto">
          <a:xfrm>
            <a:off x="0" y="-1"/>
            <a:ext cx="9144000" cy="6858629"/>
          </a:xfrm>
          <a:prstGeom prst="rect">
            <a:avLst/>
          </a:prstGeom>
          <a:noFill/>
        </p:spPr>
      </p:pic>
      <p:sp>
        <p:nvSpPr>
          <p:cNvPr id="4" name="Text Box 19"/>
          <p:cNvSpPr txBox="1">
            <a:spLocks noChangeArrowheads="1"/>
          </p:cNvSpPr>
          <p:nvPr userDrawn="1"/>
        </p:nvSpPr>
        <p:spPr bwMode="auto">
          <a:xfrm>
            <a:off x="428596" y="107849"/>
            <a:ext cx="10858576" cy="8679001"/>
          </a:xfrm>
          <a:prstGeom prst="rect">
            <a:avLst/>
          </a:prstGeom>
          <a:noFill/>
          <a:ln w="9525">
            <a:noFill/>
            <a:miter lim="800000"/>
            <a:headEnd/>
            <a:tailEnd/>
          </a:ln>
          <a:effectLst/>
        </p:spPr>
        <p:txBody>
          <a:bodyPr>
            <a:prstTxWarp prst="textArchUp">
              <a:avLst>
                <a:gd name="adj" fmla="val 11060897"/>
              </a:avLst>
            </a:prstTxWarp>
            <a:spAutoFit/>
          </a:bodyPr>
          <a:lstStyle/>
          <a:p>
            <a:pPr algn="l">
              <a:spcBef>
                <a:spcPct val="50000"/>
              </a:spcBef>
            </a:pPr>
            <a:r>
              <a:rPr lang="en-AU" sz="6600" dirty="0" smtClean="0">
                <a:solidFill>
                  <a:schemeClr val="bg1">
                    <a:alpha val="70000"/>
                  </a:schemeClr>
                </a:solidFill>
                <a:effectLst>
                  <a:outerShdw blurRad="50800" dist="38100" dir="2700000" algn="tl" rotWithShape="0">
                    <a:schemeClr val="tx1">
                      <a:alpha val="40000"/>
                    </a:schemeClr>
                  </a:outerShdw>
                </a:effectLst>
                <a:latin typeface="Scriptina" pitchFamily="2" charset="0"/>
              </a:rPr>
              <a:t>Wedding Day</a:t>
            </a:r>
            <a:endParaRPr lang="en-AU" sz="6600" dirty="0">
              <a:solidFill>
                <a:schemeClr val="bg1">
                  <a:alpha val="70000"/>
                </a:schemeClr>
              </a:solidFill>
              <a:effectLst>
                <a:outerShdw blurRad="50800" dist="38100" dir="2700000" algn="tl" rotWithShape="0">
                  <a:schemeClr val="tx1">
                    <a:alpha val="40000"/>
                  </a:schemeClr>
                </a:outerShdw>
              </a:effectLst>
              <a:latin typeface="Scriptina" pitchFamily="2" charset="0"/>
            </a:endParaRPr>
          </a:p>
        </p:txBody>
      </p:sp>
      <p:sp>
        <p:nvSpPr>
          <p:cNvPr id="5" name="Text Box 19"/>
          <p:cNvSpPr txBox="1">
            <a:spLocks noChangeArrowheads="1"/>
          </p:cNvSpPr>
          <p:nvPr userDrawn="1"/>
        </p:nvSpPr>
        <p:spPr bwMode="auto">
          <a:xfrm>
            <a:off x="580996" y="285728"/>
            <a:ext cx="10858576" cy="8679001"/>
          </a:xfrm>
          <a:prstGeom prst="rect">
            <a:avLst/>
          </a:prstGeom>
          <a:noFill/>
          <a:ln w="9525">
            <a:noFill/>
            <a:miter lim="800000"/>
            <a:headEnd/>
            <a:tailEnd/>
          </a:ln>
          <a:effectLst/>
        </p:spPr>
        <p:txBody>
          <a:bodyPr>
            <a:prstTxWarp prst="textArchUp">
              <a:avLst>
                <a:gd name="adj" fmla="val 11060897"/>
              </a:avLst>
            </a:prstTxWarp>
            <a:spAutoFit/>
          </a:bodyPr>
          <a:lstStyle/>
          <a:p>
            <a:pPr algn="l">
              <a:spcBef>
                <a:spcPct val="50000"/>
              </a:spcBef>
            </a:pPr>
            <a:r>
              <a:rPr lang="en-AU" sz="6600" dirty="0" smtClean="0">
                <a:solidFill>
                  <a:schemeClr val="bg1">
                    <a:alpha val="70000"/>
                  </a:schemeClr>
                </a:solidFill>
                <a:effectLst>
                  <a:outerShdw blurRad="50800" dist="38100" dir="2700000" algn="tl" rotWithShape="0">
                    <a:schemeClr val="tx1">
                      <a:alpha val="40000"/>
                    </a:schemeClr>
                  </a:outerShdw>
                </a:effectLst>
                <a:latin typeface="Scriptina" pitchFamily="2" charset="0"/>
              </a:rPr>
              <a:t>                    </a:t>
            </a:r>
            <a:r>
              <a:rPr lang="en-AU" sz="6600" dirty="0" err="1" smtClean="0">
                <a:solidFill>
                  <a:schemeClr val="bg1">
                    <a:alpha val="70000"/>
                  </a:schemeClr>
                </a:solidFill>
                <a:effectLst>
                  <a:outerShdw blurRad="50800" dist="38100" dir="2700000" algn="tl" rotWithShape="0">
                    <a:schemeClr val="tx1">
                      <a:alpha val="40000"/>
                    </a:schemeClr>
                  </a:outerShdw>
                </a:effectLst>
                <a:latin typeface="Scriptina" pitchFamily="2" charset="0"/>
              </a:rPr>
              <a:t>inerary</a:t>
            </a:r>
            <a:endParaRPr lang="en-AU" sz="6600" dirty="0">
              <a:solidFill>
                <a:schemeClr val="bg1">
                  <a:alpha val="70000"/>
                </a:schemeClr>
              </a:solidFill>
              <a:effectLst>
                <a:outerShdw blurRad="50800" dist="38100" dir="2700000" algn="tl" rotWithShape="0">
                  <a:schemeClr val="tx1">
                    <a:alpha val="40000"/>
                  </a:schemeClr>
                </a:outerShdw>
              </a:effectLst>
              <a:latin typeface="Scriptina" pitchFamily="2" charset="0"/>
            </a:endParaRPr>
          </a:p>
        </p:txBody>
      </p:sp>
      <p:sp>
        <p:nvSpPr>
          <p:cNvPr id="6" name="Text Box 19"/>
          <p:cNvSpPr txBox="1">
            <a:spLocks noChangeArrowheads="1"/>
          </p:cNvSpPr>
          <p:nvPr userDrawn="1"/>
        </p:nvSpPr>
        <p:spPr bwMode="auto">
          <a:xfrm>
            <a:off x="314296" y="500042"/>
            <a:ext cx="10858576" cy="8679001"/>
          </a:xfrm>
          <a:prstGeom prst="rect">
            <a:avLst/>
          </a:prstGeom>
          <a:noFill/>
          <a:ln w="9525">
            <a:noFill/>
            <a:miter lim="800000"/>
            <a:headEnd/>
            <a:tailEnd/>
          </a:ln>
          <a:effectLst/>
        </p:spPr>
        <p:txBody>
          <a:bodyPr>
            <a:prstTxWarp prst="textArchUp">
              <a:avLst>
                <a:gd name="adj" fmla="val 11060897"/>
              </a:avLst>
            </a:prstTxWarp>
            <a:spAutoFit/>
          </a:bodyPr>
          <a:lstStyle/>
          <a:p>
            <a:pPr algn="l">
              <a:spcBef>
                <a:spcPct val="50000"/>
              </a:spcBef>
            </a:pPr>
            <a:r>
              <a:rPr lang="en-AU" sz="6600" dirty="0" smtClean="0">
                <a:solidFill>
                  <a:schemeClr val="bg1">
                    <a:alpha val="70000"/>
                  </a:schemeClr>
                </a:solidFill>
                <a:effectLst>
                  <a:outerShdw blurRad="50800" dist="38100" dir="2700000" algn="tl" rotWithShape="0">
                    <a:schemeClr val="tx1">
                      <a:alpha val="40000"/>
                    </a:schemeClr>
                  </a:outerShdw>
                </a:effectLst>
                <a:latin typeface="Scriptina" pitchFamily="2" charset="0"/>
              </a:rPr>
              <a:t>                    t</a:t>
            </a:r>
            <a:endParaRPr lang="en-AU" sz="6600" dirty="0">
              <a:solidFill>
                <a:schemeClr val="bg1">
                  <a:alpha val="70000"/>
                </a:schemeClr>
              </a:solidFill>
              <a:effectLst>
                <a:outerShdw blurRad="50800" dist="38100" dir="2700000" algn="tl" rotWithShape="0">
                  <a:schemeClr val="tx1">
                    <a:alpha val="40000"/>
                  </a:schemeClr>
                </a:outerShdw>
              </a:effectLst>
              <a:latin typeface="Scriptina" pitchFamily="2" charset="0"/>
            </a:endParaRPr>
          </a:p>
        </p:txBody>
      </p:sp>
      <p:sp>
        <p:nvSpPr>
          <p:cNvPr id="7" name="Text Box 19"/>
          <p:cNvSpPr txBox="1">
            <a:spLocks noChangeArrowheads="1"/>
          </p:cNvSpPr>
          <p:nvPr userDrawn="1"/>
        </p:nvSpPr>
        <p:spPr bwMode="auto">
          <a:xfrm>
            <a:off x="580996" y="322163"/>
            <a:ext cx="10858576" cy="8679001"/>
          </a:xfrm>
          <a:prstGeom prst="rect">
            <a:avLst/>
          </a:prstGeom>
          <a:noFill/>
          <a:ln w="9525">
            <a:noFill/>
            <a:miter lim="800000"/>
            <a:headEnd/>
            <a:tailEnd/>
          </a:ln>
          <a:effectLst/>
        </p:spPr>
        <p:txBody>
          <a:bodyPr>
            <a:prstTxWarp prst="textArchUp">
              <a:avLst>
                <a:gd name="adj" fmla="val 11060897"/>
              </a:avLst>
            </a:prstTxWarp>
            <a:spAutoFit/>
          </a:bodyPr>
          <a:lstStyle/>
          <a:p>
            <a:pPr algn="l">
              <a:spcBef>
                <a:spcPct val="50000"/>
              </a:spcBef>
            </a:pPr>
            <a:r>
              <a:rPr lang="en-AU" sz="6600" baseline="0" dirty="0" smtClean="0">
                <a:solidFill>
                  <a:schemeClr val="bg1">
                    <a:alpha val="70000"/>
                  </a:schemeClr>
                </a:solidFill>
                <a:effectLst>
                  <a:outerShdw blurRad="50800" dist="38100" dir="2700000" algn="tl" rotWithShape="0">
                    <a:schemeClr val="tx1">
                      <a:alpha val="40000"/>
                    </a:schemeClr>
                  </a:outerShdw>
                </a:effectLst>
                <a:latin typeface="Scriptina" pitchFamily="2" charset="0"/>
              </a:rPr>
              <a:t>                  </a:t>
            </a:r>
            <a:r>
              <a:rPr lang="en-AU" sz="6600" dirty="0" smtClean="0">
                <a:solidFill>
                  <a:schemeClr val="bg1">
                    <a:alpha val="70000"/>
                  </a:schemeClr>
                </a:solidFill>
                <a:effectLst>
                  <a:outerShdw blurRad="50800" dist="38100" dir="2700000" algn="tl" rotWithShape="0">
                    <a:schemeClr val="tx1">
                      <a:alpha val="40000"/>
                    </a:schemeClr>
                  </a:outerShdw>
                </a:effectLst>
                <a:latin typeface="Scriptina" pitchFamily="2" charset="0"/>
              </a:rPr>
              <a:t>I</a:t>
            </a:r>
            <a:endParaRPr lang="en-AU" sz="6600" dirty="0">
              <a:solidFill>
                <a:schemeClr val="bg1">
                  <a:alpha val="70000"/>
                </a:schemeClr>
              </a:solidFill>
              <a:effectLst>
                <a:outerShdw blurRad="50800" dist="38100" dir="2700000" algn="tl" rotWithShape="0">
                  <a:schemeClr val="tx1">
                    <a:alpha val="40000"/>
                  </a:schemeClr>
                </a:outerShdw>
              </a:effectLst>
              <a:latin typeface="Scriptina" pitchFamily="2"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pic>
        <p:nvPicPr>
          <p:cNvPr id="8" name="Picture 7" descr="kiln house 1.jpg"/>
          <p:cNvPicPr>
            <a:picLocks noChangeAspect="1"/>
          </p:cNvPicPr>
          <p:nvPr userDrawn="1"/>
        </p:nvPicPr>
        <p:blipFill>
          <a:blip r:embed="rId2"/>
          <a:srcRect l="2190" r="4380" b="75"/>
          <a:stretch>
            <a:fillRect/>
          </a:stretch>
        </p:blipFill>
        <p:spPr>
          <a:xfrm>
            <a:off x="0" y="0"/>
            <a:ext cx="9144000" cy="6858000"/>
          </a:xfrm>
          <a:prstGeom prst="rect">
            <a:avLst/>
          </a:prstGeom>
        </p:spPr>
      </p:pic>
      <p:sp>
        <p:nvSpPr>
          <p:cNvPr id="4" name="Text Box 19"/>
          <p:cNvSpPr txBox="1">
            <a:spLocks noChangeArrowheads="1"/>
          </p:cNvSpPr>
          <p:nvPr userDrawn="1"/>
        </p:nvSpPr>
        <p:spPr bwMode="auto">
          <a:xfrm>
            <a:off x="428596" y="107849"/>
            <a:ext cx="10858576" cy="8679001"/>
          </a:xfrm>
          <a:prstGeom prst="rect">
            <a:avLst/>
          </a:prstGeom>
          <a:noFill/>
          <a:ln w="9525">
            <a:noFill/>
            <a:miter lim="800000"/>
            <a:headEnd/>
            <a:tailEnd/>
          </a:ln>
          <a:effectLst/>
        </p:spPr>
        <p:txBody>
          <a:bodyPr>
            <a:prstTxWarp prst="textArchUp">
              <a:avLst>
                <a:gd name="adj" fmla="val 11060897"/>
              </a:avLst>
            </a:prstTxWarp>
            <a:spAutoFit/>
          </a:bodyPr>
          <a:lstStyle/>
          <a:p>
            <a:pPr algn="l">
              <a:spcBef>
                <a:spcPct val="50000"/>
              </a:spcBef>
            </a:pPr>
            <a:r>
              <a:rPr lang="en-AU" sz="6600" dirty="0" smtClean="0">
                <a:solidFill>
                  <a:schemeClr val="bg1">
                    <a:alpha val="70000"/>
                  </a:schemeClr>
                </a:solidFill>
                <a:effectLst>
                  <a:outerShdw blurRad="50800" dist="38100" dir="2700000" algn="tl" rotWithShape="0">
                    <a:schemeClr val="tx1">
                      <a:alpha val="40000"/>
                    </a:schemeClr>
                  </a:outerShdw>
                </a:effectLst>
                <a:latin typeface="Scriptina" pitchFamily="2" charset="0"/>
              </a:rPr>
              <a:t>Wedding Day</a:t>
            </a:r>
            <a:endParaRPr lang="en-AU" sz="6600" dirty="0">
              <a:solidFill>
                <a:schemeClr val="bg1">
                  <a:alpha val="70000"/>
                </a:schemeClr>
              </a:solidFill>
              <a:effectLst>
                <a:outerShdw blurRad="50800" dist="38100" dir="2700000" algn="tl" rotWithShape="0">
                  <a:schemeClr val="tx1">
                    <a:alpha val="40000"/>
                  </a:schemeClr>
                </a:outerShdw>
              </a:effectLst>
              <a:latin typeface="Scriptina" pitchFamily="2" charset="0"/>
            </a:endParaRPr>
          </a:p>
        </p:txBody>
      </p:sp>
      <p:sp>
        <p:nvSpPr>
          <p:cNvPr id="5" name="Text Box 19"/>
          <p:cNvSpPr txBox="1">
            <a:spLocks noChangeArrowheads="1"/>
          </p:cNvSpPr>
          <p:nvPr userDrawn="1"/>
        </p:nvSpPr>
        <p:spPr bwMode="auto">
          <a:xfrm>
            <a:off x="580996" y="285728"/>
            <a:ext cx="10858576" cy="8679001"/>
          </a:xfrm>
          <a:prstGeom prst="rect">
            <a:avLst/>
          </a:prstGeom>
          <a:noFill/>
          <a:ln w="9525">
            <a:noFill/>
            <a:miter lim="800000"/>
            <a:headEnd/>
            <a:tailEnd/>
          </a:ln>
          <a:effectLst/>
        </p:spPr>
        <p:txBody>
          <a:bodyPr>
            <a:prstTxWarp prst="textArchUp">
              <a:avLst>
                <a:gd name="adj" fmla="val 11060897"/>
              </a:avLst>
            </a:prstTxWarp>
            <a:spAutoFit/>
          </a:bodyPr>
          <a:lstStyle/>
          <a:p>
            <a:pPr algn="l">
              <a:spcBef>
                <a:spcPct val="50000"/>
              </a:spcBef>
            </a:pPr>
            <a:r>
              <a:rPr lang="en-AU" sz="6600" dirty="0" smtClean="0">
                <a:solidFill>
                  <a:schemeClr val="bg1">
                    <a:alpha val="70000"/>
                  </a:schemeClr>
                </a:solidFill>
                <a:effectLst>
                  <a:outerShdw blurRad="50800" dist="38100" dir="2700000" algn="tl" rotWithShape="0">
                    <a:schemeClr val="tx1">
                      <a:alpha val="40000"/>
                    </a:schemeClr>
                  </a:outerShdw>
                </a:effectLst>
                <a:latin typeface="Scriptina" pitchFamily="2" charset="0"/>
              </a:rPr>
              <a:t>                    </a:t>
            </a:r>
            <a:r>
              <a:rPr lang="en-AU" sz="6600" dirty="0" err="1" smtClean="0">
                <a:solidFill>
                  <a:schemeClr val="bg1">
                    <a:alpha val="70000"/>
                  </a:schemeClr>
                </a:solidFill>
                <a:effectLst>
                  <a:outerShdw blurRad="50800" dist="38100" dir="2700000" algn="tl" rotWithShape="0">
                    <a:schemeClr val="tx1">
                      <a:alpha val="40000"/>
                    </a:schemeClr>
                  </a:outerShdw>
                </a:effectLst>
                <a:latin typeface="Scriptina" pitchFamily="2" charset="0"/>
              </a:rPr>
              <a:t>inerary</a:t>
            </a:r>
            <a:endParaRPr lang="en-AU" sz="6600" dirty="0">
              <a:solidFill>
                <a:schemeClr val="bg1">
                  <a:alpha val="70000"/>
                </a:schemeClr>
              </a:solidFill>
              <a:effectLst>
                <a:outerShdw blurRad="50800" dist="38100" dir="2700000" algn="tl" rotWithShape="0">
                  <a:schemeClr val="tx1">
                    <a:alpha val="40000"/>
                  </a:schemeClr>
                </a:outerShdw>
              </a:effectLst>
              <a:latin typeface="Scriptina" pitchFamily="2" charset="0"/>
            </a:endParaRPr>
          </a:p>
        </p:txBody>
      </p:sp>
      <p:sp>
        <p:nvSpPr>
          <p:cNvPr id="6" name="Text Box 19"/>
          <p:cNvSpPr txBox="1">
            <a:spLocks noChangeArrowheads="1"/>
          </p:cNvSpPr>
          <p:nvPr userDrawn="1"/>
        </p:nvSpPr>
        <p:spPr bwMode="auto">
          <a:xfrm>
            <a:off x="314296" y="500042"/>
            <a:ext cx="10858576" cy="8679001"/>
          </a:xfrm>
          <a:prstGeom prst="rect">
            <a:avLst/>
          </a:prstGeom>
          <a:noFill/>
          <a:ln w="9525">
            <a:noFill/>
            <a:miter lim="800000"/>
            <a:headEnd/>
            <a:tailEnd/>
          </a:ln>
          <a:effectLst/>
        </p:spPr>
        <p:txBody>
          <a:bodyPr>
            <a:prstTxWarp prst="textArchUp">
              <a:avLst>
                <a:gd name="adj" fmla="val 11060897"/>
              </a:avLst>
            </a:prstTxWarp>
            <a:spAutoFit/>
          </a:bodyPr>
          <a:lstStyle/>
          <a:p>
            <a:pPr algn="l">
              <a:spcBef>
                <a:spcPct val="50000"/>
              </a:spcBef>
            </a:pPr>
            <a:r>
              <a:rPr lang="en-AU" sz="6600" dirty="0" smtClean="0">
                <a:solidFill>
                  <a:schemeClr val="bg1">
                    <a:alpha val="70000"/>
                  </a:schemeClr>
                </a:solidFill>
                <a:effectLst>
                  <a:outerShdw blurRad="50800" dist="38100" dir="2700000" algn="tl" rotWithShape="0">
                    <a:schemeClr val="tx1">
                      <a:alpha val="40000"/>
                    </a:schemeClr>
                  </a:outerShdw>
                </a:effectLst>
                <a:latin typeface="Scriptina" pitchFamily="2" charset="0"/>
              </a:rPr>
              <a:t>                    t</a:t>
            </a:r>
            <a:endParaRPr lang="en-AU" sz="6600" dirty="0">
              <a:solidFill>
                <a:schemeClr val="bg1">
                  <a:alpha val="70000"/>
                </a:schemeClr>
              </a:solidFill>
              <a:effectLst>
                <a:outerShdw blurRad="50800" dist="38100" dir="2700000" algn="tl" rotWithShape="0">
                  <a:schemeClr val="tx1">
                    <a:alpha val="40000"/>
                  </a:schemeClr>
                </a:outerShdw>
              </a:effectLst>
              <a:latin typeface="Scriptina" pitchFamily="2" charset="0"/>
            </a:endParaRPr>
          </a:p>
        </p:txBody>
      </p:sp>
      <p:sp>
        <p:nvSpPr>
          <p:cNvPr id="7" name="Text Box 19"/>
          <p:cNvSpPr txBox="1">
            <a:spLocks noChangeArrowheads="1"/>
          </p:cNvSpPr>
          <p:nvPr userDrawn="1"/>
        </p:nvSpPr>
        <p:spPr bwMode="auto">
          <a:xfrm>
            <a:off x="580996" y="322163"/>
            <a:ext cx="10858576" cy="8679001"/>
          </a:xfrm>
          <a:prstGeom prst="rect">
            <a:avLst/>
          </a:prstGeom>
          <a:noFill/>
          <a:ln w="9525">
            <a:noFill/>
            <a:miter lim="800000"/>
            <a:headEnd/>
            <a:tailEnd/>
          </a:ln>
          <a:effectLst/>
        </p:spPr>
        <p:txBody>
          <a:bodyPr>
            <a:prstTxWarp prst="textArchUp">
              <a:avLst>
                <a:gd name="adj" fmla="val 11060897"/>
              </a:avLst>
            </a:prstTxWarp>
            <a:spAutoFit/>
          </a:bodyPr>
          <a:lstStyle/>
          <a:p>
            <a:pPr algn="l">
              <a:spcBef>
                <a:spcPct val="50000"/>
              </a:spcBef>
            </a:pPr>
            <a:r>
              <a:rPr lang="en-AU" sz="6600" baseline="0" dirty="0" smtClean="0">
                <a:solidFill>
                  <a:schemeClr val="bg1">
                    <a:alpha val="70000"/>
                  </a:schemeClr>
                </a:solidFill>
                <a:effectLst>
                  <a:outerShdw blurRad="50800" dist="38100" dir="2700000" algn="tl" rotWithShape="0">
                    <a:schemeClr val="tx1">
                      <a:alpha val="40000"/>
                    </a:schemeClr>
                  </a:outerShdw>
                </a:effectLst>
                <a:latin typeface="Scriptina" pitchFamily="2" charset="0"/>
              </a:rPr>
              <a:t>                  </a:t>
            </a:r>
            <a:r>
              <a:rPr lang="en-AU" sz="6600" dirty="0" smtClean="0">
                <a:solidFill>
                  <a:schemeClr val="bg1">
                    <a:alpha val="70000"/>
                  </a:schemeClr>
                </a:solidFill>
                <a:effectLst>
                  <a:outerShdw blurRad="50800" dist="38100" dir="2700000" algn="tl" rotWithShape="0">
                    <a:schemeClr val="tx1">
                      <a:alpha val="40000"/>
                    </a:schemeClr>
                  </a:outerShdw>
                </a:effectLst>
                <a:latin typeface="Scriptina" pitchFamily="2" charset="0"/>
              </a:rPr>
              <a:t>I</a:t>
            </a:r>
            <a:endParaRPr lang="en-AU" sz="6600" dirty="0">
              <a:solidFill>
                <a:schemeClr val="bg1">
                  <a:alpha val="70000"/>
                </a:schemeClr>
              </a:solidFill>
              <a:effectLst>
                <a:outerShdw blurRad="50800" dist="38100" dir="2700000" algn="tl" rotWithShape="0">
                  <a:schemeClr val="tx1">
                    <a:alpha val="40000"/>
                  </a:schemeClr>
                </a:outerShdw>
              </a:effectLst>
              <a:latin typeface="Scriptina" pitchFamily="2"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home">
    <p:bg>
      <p:bgPr>
        <a:solidFill>
          <a:schemeClr val="bg1"/>
        </a:solidFill>
        <a:effectLst/>
      </p:bgPr>
    </p:bg>
    <p:spTree>
      <p:nvGrpSpPr>
        <p:cNvPr id="1" name=""/>
        <p:cNvGrpSpPr/>
        <p:nvPr/>
      </p:nvGrpSpPr>
      <p:grpSpPr>
        <a:xfrm>
          <a:off x="0" y="0"/>
          <a:ext cx="0" cy="0"/>
          <a:chOff x="0" y="0"/>
          <a:chExt cx="0" cy="0"/>
        </a:xfrm>
      </p:grpSpPr>
      <p:pic>
        <p:nvPicPr>
          <p:cNvPr id="1026" name="Picture 2" descr="W:\Wedding\images\Bright\IMG_0871.jpg"/>
          <p:cNvPicPr>
            <a:picLocks noChangeAspect="1" noChangeArrowheads="1"/>
          </p:cNvPicPr>
          <p:nvPr userDrawn="1"/>
        </p:nvPicPr>
        <p:blipFill>
          <a:blip r:embed="rId2"/>
          <a:srcRect t="5883"/>
          <a:stretch>
            <a:fillRect/>
          </a:stretch>
        </p:blipFill>
        <p:spPr bwMode="auto">
          <a:xfrm>
            <a:off x="1" y="0"/>
            <a:ext cx="9144930" cy="6858001"/>
          </a:xfrm>
          <a:prstGeom prst="rect">
            <a:avLst/>
          </a:prstGeom>
          <a:noFill/>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ravel">
    <p:spTree>
      <p:nvGrpSpPr>
        <p:cNvPr id="1" name=""/>
        <p:cNvGrpSpPr/>
        <p:nvPr/>
      </p:nvGrpSpPr>
      <p:grpSpPr>
        <a:xfrm>
          <a:off x="0" y="0"/>
          <a:ext cx="0" cy="0"/>
          <a:chOff x="0" y="0"/>
          <a:chExt cx="0" cy="0"/>
        </a:xfrm>
      </p:grpSpPr>
      <p:pic>
        <p:nvPicPr>
          <p:cNvPr id="6" name="Picture 5" descr="IMG_0845.JPG"/>
          <p:cNvPicPr>
            <a:picLocks noChangeAspect="1"/>
          </p:cNvPicPr>
          <p:nvPr userDrawn="1"/>
        </p:nvPicPr>
        <p:blipFill>
          <a:blip r:embed="rId2" cstate="print"/>
          <a:stretch>
            <a:fillRect/>
          </a:stretch>
        </p:blipFill>
        <p:spPr>
          <a:xfrm>
            <a:off x="0" y="0"/>
            <a:ext cx="9144000" cy="6858000"/>
          </a:xfrm>
          <a:prstGeom prst="rect">
            <a:avLst/>
          </a:prstGeom>
        </p:spPr>
      </p:pic>
      <p:sp>
        <p:nvSpPr>
          <p:cNvPr id="3" name="Rectangle 2"/>
          <p:cNvSpPr/>
          <p:nvPr userDrawn="1"/>
        </p:nvSpPr>
        <p:spPr bwMode="auto">
          <a:xfrm>
            <a:off x="5357818" y="-428652"/>
            <a:ext cx="3786182" cy="7929618"/>
          </a:xfrm>
          <a:prstGeom prst="rect">
            <a:avLst/>
          </a:prstGeom>
          <a:gradFill>
            <a:gsLst>
              <a:gs pos="0">
                <a:schemeClr val="tx1">
                  <a:alpha val="0"/>
                </a:schemeClr>
              </a:gs>
              <a:gs pos="100000">
                <a:schemeClr val="tx1">
                  <a:alpha val="47000"/>
                </a:schemeClr>
              </a:gs>
            </a:gsLst>
            <a:lin ang="0" scaled="0"/>
          </a:gra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tx1"/>
              </a:solidFill>
              <a:effectLst/>
              <a:latin typeface="Arial"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2">
    <p:spTree>
      <p:nvGrpSpPr>
        <p:cNvPr id="1" name=""/>
        <p:cNvGrpSpPr/>
        <p:nvPr/>
      </p:nvGrpSpPr>
      <p:grpSpPr>
        <a:xfrm>
          <a:off x="0" y="0"/>
          <a:ext cx="0" cy="0"/>
          <a:chOff x="0" y="0"/>
          <a:chExt cx="0" cy="0"/>
        </a:xfrm>
      </p:grpSpPr>
      <p:pic>
        <p:nvPicPr>
          <p:cNvPr id="2050" name="Picture 2" descr="C:\Users\jarlathl\Documents\wedding website\Images\dress page\IMG_4285.JPG"/>
          <p:cNvPicPr>
            <a:picLocks noChangeAspect="1" noChangeArrowheads="1"/>
          </p:cNvPicPr>
          <p:nvPr userDrawn="1"/>
        </p:nvPicPr>
        <p:blipFill>
          <a:blip r:embed="rId2"/>
          <a:srcRect l="29904" t="25920" r="316" b="4306"/>
          <a:stretch>
            <a:fillRect/>
          </a:stretch>
        </p:blipFill>
        <p:spPr bwMode="auto">
          <a:xfrm>
            <a:off x="0" y="0"/>
            <a:ext cx="9144000" cy="6858000"/>
          </a:xfrm>
          <a:prstGeom prst="rect">
            <a:avLst/>
          </a:prstGeom>
          <a:noFill/>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intro page">
    <p:spTree>
      <p:nvGrpSpPr>
        <p:cNvPr id="1" name=""/>
        <p:cNvGrpSpPr/>
        <p:nvPr/>
      </p:nvGrpSpPr>
      <p:grpSpPr>
        <a:xfrm>
          <a:off x="0" y="0"/>
          <a:ext cx="0" cy="0"/>
          <a:chOff x="0" y="0"/>
          <a:chExt cx="0" cy="0"/>
        </a:xfrm>
      </p:grpSpPr>
      <p:pic>
        <p:nvPicPr>
          <p:cNvPr id="5" name="Picture 15" descr="Autumn trees mountains mist"/>
          <p:cNvPicPr>
            <a:picLocks noChangeAspect="1" noChangeArrowheads="1"/>
          </p:cNvPicPr>
          <p:nvPr userDrawn="1"/>
        </p:nvPicPr>
        <p:blipFill>
          <a:blip r:embed="rId2"/>
          <a:stretch>
            <a:fillRect/>
          </a:stretch>
        </p:blipFill>
        <p:spPr bwMode="auto">
          <a:xfrm>
            <a:off x="0" y="0"/>
            <a:ext cx="9144000" cy="6858000"/>
          </a:xfrm>
          <a:prstGeom prst="rect">
            <a:avLst/>
          </a:prstGeom>
          <a:noFill/>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svp">
    <p:spTree>
      <p:nvGrpSpPr>
        <p:cNvPr id="1" name=""/>
        <p:cNvGrpSpPr/>
        <p:nvPr/>
      </p:nvGrpSpPr>
      <p:grpSpPr>
        <a:xfrm>
          <a:off x="0" y="0"/>
          <a:ext cx="0" cy="0"/>
          <a:chOff x="0" y="0"/>
          <a:chExt cx="0" cy="0"/>
        </a:xfrm>
      </p:grpSpPr>
      <p:pic>
        <p:nvPicPr>
          <p:cNvPr id="6" name="Picture 5" descr="IMG_4583.JPG"/>
          <p:cNvPicPr>
            <a:picLocks noChangeAspect="1"/>
          </p:cNvPicPr>
          <p:nvPr userDrawn="1"/>
        </p:nvPicPr>
        <p:blipFill>
          <a:blip r:embed="rId2" cstate="print"/>
          <a:stretch>
            <a:fillRect/>
          </a:stretch>
        </p:blipFill>
        <p:spPr>
          <a:xfrm flipH="1">
            <a:off x="0" y="0"/>
            <a:ext cx="9144000" cy="685800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1026" name="Picture 2" descr="I:\Wedding\images\Bright\IMG_0870.jpg"/>
          <p:cNvPicPr>
            <a:picLocks noChangeAspect="1" noChangeArrowheads="1"/>
          </p:cNvPicPr>
          <p:nvPr userDrawn="1"/>
        </p:nvPicPr>
        <p:blipFill>
          <a:blip r:embed="rId2"/>
          <a:srcRect/>
          <a:stretch>
            <a:fillRect/>
          </a:stretch>
        </p:blipFill>
        <p:spPr bwMode="auto">
          <a:xfrm>
            <a:off x="1" y="0"/>
            <a:ext cx="9144930" cy="6858000"/>
          </a:xfrm>
          <a:prstGeom prst="rect">
            <a:avLst/>
          </a:prstGeom>
          <a:noFill/>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pic>
        <p:nvPicPr>
          <p:cNvPr id="1026" name="Picture 2" descr="H:\old Wedding\images\Bright\IMG_0808.JPG"/>
          <p:cNvPicPr>
            <a:picLocks noChangeAspect="1" noChangeArrowheads="1"/>
          </p:cNvPicPr>
          <p:nvPr userDrawn="1"/>
        </p:nvPicPr>
        <p:blipFill>
          <a:blip r:embed="rId2" cstate="print"/>
          <a:srcRect/>
          <a:stretch>
            <a:fillRect/>
          </a:stretch>
        </p:blipFill>
        <p:spPr bwMode="auto">
          <a:xfrm>
            <a:off x="0" y="-629"/>
            <a:ext cx="9144000" cy="6858629"/>
          </a:xfrm>
          <a:prstGeom prst="rect">
            <a:avLst/>
          </a:prstGeom>
          <a:noFill/>
        </p:spPr>
      </p:pic>
      <p:grpSp>
        <p:nvGrpSpPr>
          <p:cNvPr id="3" name="Group 27"/>
          <p:cNvGrpSpPr/>
          <p:nvPr userDrawn="1"/>
        </p:nvGrpSpPr>
        <p:grpSpPr>
          <a:xfrm>
            <a:off x="428596" y="-142900"/>
            <a:ext cx="12073022" cy="9321943"/>
            <a:chOff x="428596" y="71414"/>
            <a:chExt cx="12073022" cy="9321943"/>
          </a:xfrm>
        </p:grpSpPr>
        <p:sp>
          <p:nvSpPr>
            <p:cNvPr id="4" name="Text Box 19"/>
            <p:cNvSpPr txBox="1">
              <a:spLocks noChangeArrowheads="1"/>
            </p:cNvSpPr>
            <p:nvPr/>
          </p:nvSpPr>
          <p:spPr bwMode="auto">
            <a:xfrm>
              <a:off x="1428728" y="250725"/>
              <a:ext cx="10858576" cy="8679001"/>
            </a:xfrm>
            <a:prstGeom prst="rect">
              <a:avLst/>
            </a:prstGeom>
            <a:noFill/>
            <a:ln w="9525">
              <a:noFill/>
              <a:miter lim="800000"/>
              <a:headEnd/>
              <a:tailEnd/>
            </a:ln>
            <a:effectLst/>
          </p:spPr>
          <p:txBody>
            <a:bodyPr>
              <a:prstTxWarp prst="textArchUp">
                <a:avLst>
                  <a:gd name="adj" fmla="val 11566318"/>
                </a:avLst>
              </a:prstTxWarp>
              <a:spAutoFit/>
            </a:bodyPr>
            <a:lstStyle/>
            <a:p>
              <a:pPr algn="l">
                <a:spcBef>
                  <a:spcPct val="50000"/>
                </a:spcBef>
              </a:pPr>
              <a:r>
                <a:rPr lang="en-AU" sz="6600" dirty="0" smtClean="0">
                  <a:solidFill>
                    <a:schemeClr val="bg1">
                      <a:alpha val="70000"/>
                    </a:schemeClr>
                  </a:solidFill>
                  <a:effectLst>
                    <a:outerShdw blurRad="50800" dist="38100" dir="2700000" algn="tl" rotWithShape="0">
                      <a:schemeClr val="tx1">
                        <a:alpha val="40000"/>
                      </a:schemeClr>
                    </a:outerShdw>
                  </a:effectLst>
                  <a:latin typeface="Scriptina" pitchFamily="2" charset="0"/>
                </a:rPr>
                <a:t>        is</a:t>
              </a:r>
              <a:endParaRPr lang="en-AU" sz="6600" dirty="0">
                <a:solidFill>
                  <a:schemeClr val="bg1">
                    <a:alpha val="70000"/>
                  </a:schemeClr>
                </a:solidFill>
                <a:effectLst>
                  <a:outerShdw blurRad="50800" dist="38100" dir="2700000" algn="tl" rotWithShape="0">
                    <a:schemeClr val="tx1">
                      <a:alpha val="40000"/>
                    </a:schemeClr>
                  </a:outerShdw>
                </a:effectLst>
                <a:latin typeface="Scriptina" pitchFamily="2" charset="0"/>
              </a:endParaRPr>
            </a:p>
          </p:txBody>
        </p:sp>
        <p:grpSp>
          <p:nvGrpSpPr>
            <p:cNvPr id="5" name="Group 26"/>
            <p:cNvGrpSpPr/>
            <p:nvPr/>
          </p:nvGrpSpPr>
          <p:grpSpPr>
            <a:xfrm>
              <a:off x="428596" y="71414"/>
              <a:ext cx="12073022" cy="9321943"/>
              <a:chOff x="428596" y="214290"/>
              <a:chExt cx="12073022" cy="9321943"/>
            </a:xfrm>
          </p:grpSpPr>
          <p:sp>
            <p:nvSpPr>
              <p:cNvPr id="6" name="Text Box 19"/>
              <p:cNvSpPr txBox="1">
                <a:spLocks noChangeArrowheads="1"/>
              </p:cNvSpPr>
              <p:nvPr/>
            </p:nvSpPr>
            <p:spPr bwMode="auto">
              <a:xfrm>
                <a:off x="428596" y="857232"/>
                <a:ext cx="10858576" cy="8679001"/>
              </a:xfrm>
              <a:prstGeom prst="rect">
                <a:avLst/>
              </a:prstGeom>
              <a:noFill/>
              <a:ln w="9525">
                <a:noFill/>
                <a:miter lim="800000"/>
                <a:headEnd/>
                <a:tailEnd/>
              </a:ln>
              <a:effectLst/>
            </p:spPr>
            <p:txBody>
              <a:bodyPr>
                <a:prstTxWarp prst="textArchUp">
                  <a:avLst>
                    <a:gd name="adj" fmla="val 11566318"/>
                  </a:avLst>
                </a:prstTxWarp>
                <a:spAutoFit/>
              </a:bodyPr>
              <a:lstStyle/>
              <a:p>
                <a:pPr algn="l">
                  <a:spcBef>
                    <a:spcPct val="50000"/>
                  </a:spcBef>
                </a:pPr>
                <a:r>
                  <a:rPr lang="en-AU" sz="6600" dirty="0" smtClean="0">
                    <a:solidFill>
                      <a:schemeClr val="bg1">
                        <a:alpha val="70000"/>
                      </a:schemeClr>
                    </a:solidFill>
                    <a:effectLst>
                      <a:outerShdw blurRad="50800" dist="38100" dir="2700000" algn="tl" rotWithShape="0">
                        <a:schemeClr val="tx1">
                          <a:alpha val="40000"/>
                        </a:schemeClr>
                      </a:outerShdw>
                    </a:effectLst>
                    <a:latin typeface="Scriptina" pitchFamily="2" charset="0"/>
                  </a:rPr>
                  <a:t>Gift </a:t>
                </a:r>
                <a:r>
                  <a:rPr lang="en-AU" sz="6600" dirty="0" err="1" smtClean="0">
                    <a:solidFill>
                      <a:schemeClr val="bg1">
                        <a:alpha val="70000"/>
                      </a:schemeClr>
                    </a:solidFill>
                    <a:effectLst>
                      <a:outerShdw blurRad="50800" dist="38100" dir="2700000" algn="tl" rotWithShape="0">
                        <a:schemeClr val="tx1">
                          <a:alpha val="40000"/>
                        </a:schemeClr>
                      </a:outerShdw>
                    </a:effectLst>
                    <a:latin typeface="Scriptina" pitchFamily="2" charset="0"/>
                  </a:rPr>
                  <a:t>Reg</a:t>
                </a:r>
                <a:endParaRPr lang="en-AU" sz="6600" dirty="0">
                  <a:solidFill>
                    <a:schemeClr val="bg1">
                      <a:alpha val="70000"/>
                    </a:schemeClr>
                  </a:solidFill>
                  <a:effectLst>
                    <a:outerShdw blurRad="50800" dist="38100" dir="2700000" algn="tl" rotWithShape="0">
                      <a:schemeClr val="tx1">
                        <a:alpha val="40000"/>
                      </a:schemeClr>
                    </a:outerShdw>
                  </a:effectLst>
                  <a:latin typeface="Scriptina" pitchFamily="2" charset="0"/>
                </a:endParaRPr>
              </a:p>
            </p:txBody>
          </p:sp>
          <p:sp>
            <p:nvSpPr>
              <p:cNvPr id="7" name="Text Box 19"/>
              <p:cNvSpPr txBox="1">
                <a:spLocks noChangeArrowheads="1"/>
              </p:cNvSpPr>
              <p:nvPr/>
            </p:nvSpPr>
            <p:spPr bwMode="auto">
              <a:xfrm>
                <a:off x="1357290" y="607915"/>
                <a:ext cx="10858576" cy="8679001"/>
              </a:xfrm>
              <a:prstGeom prst="rect">
                <a:avLst/>
              </a:prstGeom>
              <a:noFill/>
              <a:ln w="9525">
                <a:noFill/>
                <a:miter lim="800000"/>
                <a:headEnd/>
                <a:tailEnd/>
              </a:ln>
              <a:effectLst/>
            </p:spPr>
            <p:txBody>
              <a:bodyPr>
                <a:prstTxWarp prst="textArchUp">
                  <a:avLst>
                    <a:gd name="adj" fmla="val 11566318"/>
                  </a:avLst>
                </a:prstTxWarp>
                <a:spAutoFit/>
              </a:bodyPr>
              <a:lstStyle/>
              <a:p>
                <a:pPr algn="l">
                  <a:spcBef>
                    <a:spcPct val="50000"/>
                  </a:spcBef>
                </a:pPr>
                <a:r>
                  <a:rPr lang="en-AU" sz="6600" dirty="0" smtClean="0">
                    <a:solidFill>
                      <a:schemeClr val="bg1">
                        <a:alpha val="70000"/>
                      </a:schemeClr>
                    </a:solidFill>
                    <a:effectLst>
                      <a:outerShdw blurRad="50800" dist="38100" dir="2700000" algn="tl" rotWithShape="0">
                        <a:schemeClr val="tx1">
                          <a:alpha val="40000"/>
                        </a:schemeClr>
                      </a:outerShdw>
                    </a:effectLst>
                    <a:latin typeface="Scriptina" pitchFamily="2" charset="0"/>
                  </a:rPr>
                  <a:t>          t</a:t>
                </a:r>
                <a:endParaRPr lang="en-AU" sz="6600" dirty="0">
                  <a:solidFill>
                    <a:schemeClr val="bg1">
                      <a:alpha val="70000"/>
                    </a:schemeClr>
                  </a:solidFill>
                  <a:effectLst>
                    <a:outerShdw blurRad="50800" dist="38100" dir="2700000" algn="tl" rotWithShape="0">
                      <a:schemeClr val="tx1">
                        <a:alpha val="40000"/>
                      </a:schemeClr>
                    </a:outerShdw>
                  </a:effectLst>
                  <a:latin typeface="Scriptina" pitchFamily="2" charset="0"/>
                </a:endParaRPr>
              </a:p>
            </p:txBody>
          </p:sp>
          <p:sp>
            <p:nvSpPr>
              <p:cNvPr id="8" name="Text Box 19"/>
              <p:cNvSpPr txBox="1">
                <a:spLocks noChangeArrowheads="1"/>
              </p:cNvSpPr>
              <p:nvPr/>
            </p:nvSpPr>
            <p:spPr bwMode="auto">
              <a:xfrm>
                <a:off x="1643042" y="214290"/>
                <a:ext cx="10858576" cy="8679001"/>
              </a:xfrm>
              <a:prstGeom prst="rect">
                <a:avLst/>
              </a:prstGeom>
              <a:noFill/>
              <a:ln w="9525">
                <a:noFill/>
                <a:miter lim="800000"/>
                <a:headEnd/>
                <a:tailEnd/>
              </a:ln>
              <a:effectLst/>
            </p:spPr>
            <p:txBody>
              <a:bodyPr>
                <a:prstTxWarp prst="textArchUp">
                  <a:avLst>
                    <a:gd name="adj" fmla="val 11566318"/>
                  </a:avLst>
                </a:prstTxWarp>
                <a:spAutoFit/>
              </a:bodyPr>
              <a:lstStyle/>
              <a:p>
                <a:pPr algn="l">
                  <a:spcBef>
                    <a:spcPct val="50000"/>
                  </a:spcBef>
                </a:pPr>
                <a:r>
                  <a:rPr lang="en-AU" sz="6600" dirty="0" smtClean="0">
                    <a:solidFill>
                      <a:schemeClr val="bg1">
                        <a:alpha val="70000"/>
                      </a:schemeClr>
                    </a:solidFill>
                    <a:effectLst>
                      <a:outerShdw blurRad="50800" dist="38100" dir="2700000" algn="tl" rotWithShape="0">
                        <a:schemeClr val="tx1">
                          <a:alpha val="40000"/>
                        </a:schemeClr>
                      </a:outerShdw>
                    </a:effectLst>
                    <a:latin typeface="Scriptina" pitchFamily="2" charset="0"/>
                  </a:rPr>
                  <a:t>          </a:t>
                </a:r>
                <a:r>
                  <a:rPr lang="en-AU" sz="6600" dirty="0" err="1" smtClean="0">
                    <a:solidFill>
                      <a:schemeClr val="bg1">
                        <a:alpha val="70000"/>
                      </a:schemeClr>
                    </a:solidFill>
                    <a:effectLst>
                      <a:outerShdw blurRad="50800" dist="38100" dir="2700000" algn="tl" rotWithShape="0">
                        <a:schemeClr val="tx1">
                          <a:alpha val="40000"/>
                        </a:schemeClr>
                      </a:outerShdw>
                    </a:effectLst>
                    <a:latin typeface="Scriptina" pitchFamily="2" charset="0"/>
                  </a:rPr>
                  <a:t>ry</a:t>
                </a:r>
                <a:endParaRPr lang="en-AU" sz="6600" dirty="0">
                  <a:solidFill>
                    <a:schemeClr val="bg1">
                      <a:alpha val="70000"/>
                    </a:schemeClr>
                  </a:solidFill>
                  <a:effectLst>
                    <a:outerShdw blurRad="50800" dist="38100" dir="2700000" algn="tl" rotWithShape="0">
                      <a:schemeClr val="tx1">
                        <a:alpha val="40000"/>
                      </a:schemeClr>
                    </a:outerShdw>
                  </a:effectLst>
                  <a:latin typeface="Scriptina" pitchFamily="2" charset="0"/>
                </a:endParaRPr>
              </a:p>
            </p:txBody>
          </p:sp>
        </p:gr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2" name="Picture 2" descr="D:\Documents and Settings\Jarlath\Desktop\atom 2009-11-03\Wedding\images\Bright\IMG_4535.JPG"/>
          <p:cNvPicPr>
            <a:picLocks noChangeAspect="1" noChangeArrowheads="1"/>
          </p:cNvPicPr>
          <p:nvPr userDrawn="1"/>
        </p:nvPicPr>
        <p:blipFill>
          <a:blip r:embed="rId2"/>
          <a:srcRect t="3311" b="40434"/>
          <a:stretch>
            <a:fillRect/>
          </a:stretch>
        </p:blipFill>
        <p:spPr bwMode="auto">
          <a:xfrm>
            <a:off x="0" y="0"/>
            <a:ext cx="9144000" cy="6858000"/>
          </a:xfrm>
          <a:prstGeom prst="rect">
            <a:avLst/>
          </a:prstGeom>
          <a:noFill/>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61" r:id="rId2"/>
    <p:sldLayoutId id="2147483654" r:id="rId3"/>
    <p:sldLayoutId id="2147483662" r:id="rId4"/>
    <p:sldLayoutId id="2147483655" r:id="rId5"/>
    <p:sldLayoutId id="2147483660" r:id="rId6"/>
    <p:sldLayoutId id="2147483663" r:id="rId7"/>
    <p:sldLayoutId id="2147483664" r:id="rId8"/>
    <p:sldLayoutId id="2147483665" r:id="rId9"/>
    <p:sldLayoutId id="2147483666" r:id="rId10"/>
    <p:sldLayoutId id="2147483667" r:id="rId11"/>
    <p:sldLayoutId id="2147483668" r:id="rId12"/>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image" Target="../media/image21.jpeg"/><Relationship Id="rId13" Type="http://schemas.openxmlformats.org/officeDocument/2006/relationships/image" Target="../media/image12.png"/><Relationship Id="rId18" Type="http://schemas.openxmlformats.org/officeDocument/2006/relationships/hyperlink" Target="http://www.about-australia.com/travel-guides/victoria/legends-wine-high-country/attractions/food-wine/bright-berry-farms/" TargetMode="External"/><Relationship Id="rId26" Type="http://schemas.openxmlformats.org/officeDocument/2006/relationships/hyperlink" Target="http://www.brightescapes.com.au/" TargetMode="External"/><Relationship Id="rId3" Type="http://schemas.openxmlformats.org/officeDocument/2006/relationships/image" Target="../media/image16.jpeg"/><Relationship Id="rId21" Type="http://schemas.openxmlformats.org/officeDocument/2006/relationships/hyperlink" Target="http://www.totaltravel.com.au/travel/vic/legendswinecountry/mountbuffalo/dining-bars/restaurants-cafes/smokos-big-shed-cafe" TargetMode="External"/><Relationship Id="rId7" Type="http://schemas.openxmlformats.org/officeDocument/2006/relationships/image" Target="../media/image20.jpeg"/><Relationship Id="rId12" Type="http://schemas.openxmlformats.org/officeDocument/2006/relationships/image" Target="../media/image25.jpeg"/><Relationship Id="rId17" Type="http://schemas.openxmlformats.org/officeDocument/2006/relationships/image" Target="../media/image29.jpeg"/><Relationship Id="rId25" Type="http://schemas.openxmlformats.org/officeDocument/2006/relationships/hyperlink" Target="http://www.brightvictoria.com.au/?id=cycling" TargetMode="External"/><Relationship Id="rId2" Type="http://schemas.openxmlformats.org/officeDocument/2006/relationships/image" Target="../media/image15.jpeg"/><Relationship Id="rId16" Type="http://schemas.openxmlformats.org/officeDocument/2006/relationships/image" Target="../media/image28.jpeg"/><Relationship Id="rId20" Type="http://schemas.openxmlformats.org/officeDocument/2006/relationships/hyperlink" Target="http://www.boynton.com.au/" TargetMode="External"/><Relationship Id="rId1" Type="http://schemas.openxmlformats.org/officeDocument/2006/relationships/slideLayout" Target="../slideLayouts/slideLayout4.xml"/><Relationship Id="rId6" Type="http://schemas.openxmlformats.org/officeDocument/2006/relationships/image" Target="../media/image19.jpeg"/><Relationship Id="rId11" Type="http://schemas.openxmlformats.org/officeDocument/2006/relationships/image" Target="../media/image24.jpeg"/><Relationship Id="rId24" Type="http://schemas.openxmlformats.org/officeDocument/2006/relationships/hyperlink" Target="http://www.parkweb.vic.gov.au/resources05/05_1092.pdf" TargetMode="External"/><Relationship Id="rId5" Type="http://schemas.openxmlformats.org/officeDocument/2006/relationships/image" Target="../media/image18.jpeg"/><Relationship Id="rId15" Type="http://schemas.openxmlformats.org/officeDocument/2006/relationships/image" Target="../media/image27.jpeg"/><Relationship Id="rId23" Type="http://schemas.openxmlformats.org/officeDocument/2006/relationships/hyperlink" Target="http://www.chockstone.org/MtBuffalo/MtBuffalo.htm" TargetMode="External"/><Relationship Id="rId28" Type="http://schemas.openxmlformats.org/officeDocument/2006/relationships/image" Target="../media/image31.jpeg"/><Relationship Id="rId10" Type="http://schemas.openxmlformats.org/officeDocument/2006/relationships/image" Target="../media/image23.jpeg"/><Relationship Id="rId19" Type="http://schemas.openxmlformats.org/officeDocument/2006/relationships/hyperlink" Target="http://www.victorianalpswinery.com.au/" TargetMode="External"/><Relationship Id="rId4" Type="http://schemas.openxmlformats.org/officeDocument/2006/relationships/image" Target="../media/image17.jpeg"/><Relationship Id="rId9" Type="http://schemas.openxmlformats.org/officeDocument/2006/relationships/image" Target="../media/image22.jpeg"/><Relationship Id="rId14" Type="http://schemas.openxmlformats.org/officeDocument/2006/relationships/image" Target="../media/image26.jpeg"/><Relationship Id="rId22" Type="http://schemas.openxmlformats.org/officeDocument/2006/relationships/hyperlink" Target="http://www.alpineparagliding.com/" TargetMode="External"/><Relationship Id="rId27" Type="http://schemas.openxmlformats.org/officeDocument/2006/relationships/image" Target="../media/image30.jpeg"/></Relationships>
</file>

<file path=ppt/slides/_rels/slide8.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12.png"/><Relationship Id="rId7" Type="http://schemas.openxmlformats.org/officeDocument/2006/relationships/image" Target="../media/image36.jpeg"/><Relationship Id="rId2" Type="http://schemas.openxmlformats.org/officeDocument/2006/relationships/image" Target="../media/image32.jpeg"/><Relationship Id="rId1" Type="http://schemas.openxmlformats.org/officeDocument/2006/relationships/slideLayout" Target="../slideLayouts/slideLayout4.xml"/><Relationship Id="rId6" Type="http://schemas.openxmlformats.org/officeDocument/2006/relationships/image" Target="../media/image35.jpeg"/><Relationship Id="rId11" Type="http://schemas.openxmlformats.org/officeDocument/2006/relationships/image" Target="../media/image40.jpeg"/><Relationship Id="rId5" Type="http://schemas.openxmlformats.org/officeDocument/2006/relationships/image" Target="../media/image34.jpeg"/><Relationship Id="rId10" Type="http://schemas.openxmlformats.org/officeDocument/2006/relationships/image" Target="../media/image39.jpeg"/><Relationship Id="rId4" Type="http://schemas.openxmlformats.org/officeDocument/2006/relationships/image" Target="../media/image33.jpeg"/><Relationship Id="rId9" Type="http://schemas.openxmlformats.org/officeDocument/2006/relationships/image" Target="../media/image38.jpeg"/></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2" name="Text Box 12"/>
          <p:cNvSpPr txBox="1">
            <a:spLocks noChangeArrowheads="1"/>
          </p:cNvSpPr>
          <p:nvPr/>
        </p:nvSpPr>
        <p:spPr bwMode="auto">
          <a:xfrm>
            <a:off x="1785918" y="6000768"/>
            <a:ext cx="3000396" cy="1708160"/>
          </a:xfrm>
          <a:prstGeom prst="rect">
            <a:avLst/>
          </a:prstGeom>
          <a:noFill/>
          <a:ln w="9525">
            <a:noFill/>
            <a:miter lim="800000"/>
            <a:headEnd/>
            <a:tailEnd/>
          </a:ln>
          <a:effectLst/>
        </p:spPr>
        <p:txBody>
          <a:bodyPr wrap="square">
            <a:spAutoFit/>
          </a:bodyPr>
          <a:lstStyle/>
          <a:p>
            <a:pPr algn="l">
              <a:spcBef>
                <a:spcPct val="50000"/>
              </a:spcBef>
              <a:spcAft>
                <a:spcPts val="3000"/>
              </a:spcAft>
            </a:pPr>
            <a:r>
              <a:rPr lang="en-AU" sz="3200" dirty="0" smtClean="0">
                <a:solidFill>
                  <a:schemeClr val="bg1"/>
                </a:solidFill>
                <a:effectLst>
                  <a:glow rad="228600">
                    <a:schemeClr val="accent4">
                      <a:satMod val="175000"/>
                      <a:alpha val="40000"/>
                    </a:schemeClr>
                  </a:glow>
                </a:effectLst>
                <a:latin typeface="Scriptina" pitchFamily="2" charset="0"/>
              </a:rPr>
              <a:t>17</a:t>
            </a:r>
            <a:r>
              <a:rPr lang="en-AU" sz="3200" baseline="30000" dirty="0" smtClean="0">
                <a:solidFill>
                  <a:schemeClr val="bg1"/>
                </a:solidFill>
                <a:effectLst>
                  <a:glow rad="228600">
                    <a:schemeClr val="accent4">
                      <a:satMod val="175000"/>
                      <a:alpha val="40000"/>
                    </a:schemeClr>
                  </a:glow>
                </a:effectLst>
                <a:latin typeface="Scriptina - Alternates" pitchFamily="2" charset="0"/>
              </a:rPr>
              <a:t>h</a:t>
            </a:r>
            <a:r>
              <a:rPr lang="en-AU" sz="3200" dirty="0" smtClean="0">
                <a:solidFill>
                  <a:schemeClr val="bg1"/>
                </a:solidFill>
                <a:effectLst>
                  <a:glow rad="228600">
                    <a:schemeClr val="accent4">
                      <a:satMod val="175000"/>
                      <a:alpha val="40000"/>
                    </a:schemeClr>
                  </a:glow>
                </a:effectLst>
                <a:latin typeface="Scriptina" pitchFamily="2" charset="0"/>
              </a:rPr>
              <a:t> </a:t>
            </a:r>
            <a:r>
              <a:rPr lang="en-AU" sz="3200" dirty="0">
                <a:solidFill>
                  <a:schemeClr val="bg1"/>
                </a:solidFill>
                <a:effectLst>
                  <a:glow rad="228600">
                    <a:schemeClr val="accent4">
                      <a:satMod val="175000"/>
                      <a:alpha val="40000"/>
                    </a:schemeClr>
                  </a:glow>
                </a:effectLst>
                <a:latin typeface="Scriptina" pitchFamily="2" charset="0"/>
              </a:rPr>
              <a:t>April </a:t>
            </a:r>
            <a:r>
              <a:rPr lang="en-AU" sz="3200" dirty="0" smtClean="0">
                <a:solidFill>
                  <a:schemeClr val="bg1"/>
                </a:solidFill>
                <a:effectLst>
                  <a:glow rad="228600">
                    <a:schemeClr val="accent4">
                      <a:satMod val="175000"/>
                      <a:alpha val="40000"/>
                    </a:schemeClr>
                  </a:glow>
                </a:effectLst>
                <a:latin typeface="Scriptina" pitchFamily="2" charset="0"/>
              </a:rPr>
              <a:t>2010</a:t>
            </a:r>
          </a:p>
          <a:p>
            <a:pPr algn="l">
              <a:spcBef>
                <a:spcPct val="50000"/>
              </a:spcBef>
              <a:spcAft>
                <a:spcPts val="3000"/>
              </a:spcAft>
            </a:pPr>
            <a:endParaRPr lang="en-AU" sz="3200" dirty="0">
              <a:solidFill>
                <a:schemeClr val="bg1"/>
              </a:solidFill>
              <a:effectLst>
                <a:glow rad="228600">
                  <a:schemeClr val="accent4">
                    <a:satMod val="175000"/>
                    <a:alpha val="40000"/>
                  </a:schemeClr>
                </a:glow>
              </a:effectLst>
              <a:latin typeface="Scriptina" pitchFamily="2" charset="0"/>
            </a:endParaRPr>
          </a:p>
        </p:txBody>
      </p:sp>
      <p:sp>
        <p:nvSpPr>
          <p:cNvPr id="10255" name="Text Box 15"/>
          <p:cNvSpPr txBox="1">
            <a:spLocks noChangeArrowheads="1"/>
          </p:cNvSpPr>
          <p:nvPr/>
        </p:nvSpPr>
        <p:spPr bwMode="auto">
          <a:xfrm>
            <a:off x="7143768" y="2714620"/>
            <a:ext cx="1654657" cy="523220"/>
          </a:xfrm>
          <a:prstGeom prst="rect">
            <a:avLst/>
          </a:prstGeom>
          <a:noFill/>
          <a:ln w="9525">
            <a:noFill/>
            <a:miter lim="800000"/>
            <a:headEnd/>
            <a:tailEnd/>
          </a:ln>
          <a:effectLst/>
        </p:spPr>
        <p:txBody>
          <a:bodyPr wrap="square" anchor="ctr">
            <a:spAutoFit/>
          </a:bodyPr>
          <a:lstStyle/>
          <a:p>
            <a:pPr>
              <a:spcBef>
                <a:spcPct val="50000"/>
              </a:spcBef>
            </a:pPr>
            <a:r>
              <a:rPr lang="en-AU" sz="2800" dirty="0" smtClean="0">
                <a:solidFill>
                  <a:schemeClr val="bg1"/>
                </a:solidFill>
                <a:effectLst>
                  <a:glow rad="228600">
                    <a:schemeClr val="accent1">
                      <a:satMod val="175000"/>
                      <a:alpha val="40000"/>
                    </a:schemeClr>
                  </a:glow>
                </a:effectLst>
                <a:latin typeface="karabinE." pitchFamily="2" charset="0"/>
              </a:rPr>
              <a:t>Enter Site</a:t>
            </a:r>
            <a:endParaRPr lang="en-AU" sz="2800" dirty="0">
              <a:solidFill>
                <a:schemeClr val="bg1"/>
              </a:solidFill>
              <a:effectLst>
                <a:glow rad="228600">
                  <a:schemeClr val="accent1">
                    <a:satMod val="175000"/>
                    <a:alpha val="40000"/>
                  </a:schemeClr>
                </a:glow>
              </a:effectLst>
              <a:latin typeface="karabinE." pitchFamily="2" charset="0"/>
            </a:endParaRPr>
          </a:p>
        </p:txBody>
      </p:sp>
      <p:sp>
        <p:nvSpPr>
          <p:cNvPr id="10259" name="Text Box 19"/>
          <p:cNvSpPr txBox="1">
            <a:spLocks noChangeArrowheads="1"/>
          </p:cNvSpPr>
          <p:nvPr/>
        </p:nvSpPr>
        <p:spPr bwMode="auto">
          <a:xfrm>
            <a:off x="500034" y="893667"/>
            <a:ext cx="10858576" cy="8679001"/>
          </a:xfrm>
          <a:prstGeom prst="rect">
            <a:avLst/>
          </a:prstGeom>
          <a:noFill/>
          <a:ln w="9525">
            <a:noFill/>
            <a:miter lim="800000"/>
            <a:headEnd/>
            <a:tailEnd/>
          </a:ln>
          <a:effectLst/>
        </p:spPr>
        <p:txBody>
          <a:bodyPr>
            <a:prstTxWarp prst="textArchUp">
              <a:avLst>
                <a:gd name="adj" fmla="val 11362900"/>
              </a:avLst>
            </a:prstTxWarp>
            <a:spAutoFit/>
          </a:bodyPr>
          <a:lstStyle/>
          <a:p>
            <a:pPr algn="l">
              <a:spcBef>
                <a:spcPct val="50000"/>
              </a:spcBef>
            </a:pPr>
            <a:r>
              <a:rPr lang="en-AU" sz="6600" dirty="0" smtClean="0">
                <a:solidFill>
                  <a:schemeClr val="bg1"/>
                </a:solidFill>
                <a:effectLst>
                  <a:outerShdw blurRad="50800" dist="38100" dir="2700000" algn="tl" rotWithShape="0">
                    <a:prstClr val="black">
                      <a:alpha val="40000"/>
                    </a:prstClr>
                  </a:outerShdw>
                </a:effectLst>
                <a:latin typeface="Scriptina" pitchFamily="2" charset="0"/>
              </a:rPr>
              <a:t>Pip &amp; Jarla</a:t>
            </a:r>
            <a:r>
              <a:rPr lang="en-AU" sz="6600" dirty="0" smtClean="0">
                <a:solidFill>
                  <a:schemeClr val="bg1"/>
                </a:solidFill>
                <a:effectLst>
                  <a:outerShdw blurRad="50800" dist="38100" dir="2700000" algn="tl" rotWithShape="0">
                    <a:prstClr val="black">
                      <a:alpha val="40000"/>
                    </a:prstClr>
                  </a:outerShdw>
                </a:effectLst>
                <a:latin typeface="Scriptina - Alternates" pitchFamily="2" charset="0"/>
              </a:rPr>
              <a:t>h</a:t>
            </a:r>
            <a:r>
              <a:rPr lang="en-AU" sz="6600" baseline="30000" dirty="0" smtClean="0">
                <a:solidFill>
                  <a:schemeClr val="bg1"/>
                </a:solidFill>
                <a:effectLst>
                  <a:outerShdw blurRad="50800" dist="38100" dir="2700000" algn="tl" rotWithShape="0">
                    <a:prstClr val="black">
                      <a:alpha val="40000"/>
                    </a:prstClr>
                  </a:outerShdw>
                </a:effectLst>
                <a:latin typeface="Scriptina" pitchFamily="2" charset="0"/>
              </a:rPr>
              <a:t>'</a:t>
            </a:r>
            <a:r>
              <a:rPr lang="en-AU" sz="6600" dirty="0" smtClean="0">
                <a:solidFill>
                  <a:schemeClr val="bg1"/>
                </a:solidFill>
                <a:effectLst>
                  <a:outerShdw blurRad="50800" dist="38100" dir="2700000" algn="tl" rotWithShape="0">
                    <a:prstClr val="black">
                      <a:alpha val="40000"/>
                    </a:prstClr>
                  </a:outerShdw>
                </a:effectLst>
                <a:latin typeface="Scriptina" pitchFamily="2" charset="0"/>
              </a:rPr>
              <a:t>s We</a:t>
            </a:r>
            <a:r>
              <a:rPr lang="en-AU" sz="6600" dirty="0" smtClean="0">
                <a:solidFill>
                  <a:schemeClr val="bg1"/>
                </a:solidFill>
                <a:effectLst>
                  <a:outerShdw blurRad="50800" dist="38100" dir="2700000" algn="tl" rotWithShape="0">
                    <a:prstClr val="black">
                      <a:alpha val="40000"/>
                    </a:prstClr>
                  </a:outerShdw>
                </a:effectLst>
                <a:latin typeface="Scriptina - Alternates" pitchFamily="2" charset="0"/>
              </a:rPr>
              <a:t>d</a:t>
            </a:r>
            <a:r>
              <a:rPr lang="en-AU" sz="6600" dirty="0" smtClean="0">
                <a:solidFill>
                  <a:schemeClr val="bg1"/>
                </a:solidFill>
                <a:effectLst>
                  <a:outerShdw blurRad="50800" dist="38100" dir="2700000" algn="tl" rotWithShape="0">
                    <a:prstClr val="black">
                      <a:alpha val="40000"/>
                    </a:prstClr>
                  </a:outerShdw>
                </a:effectLst>
                <a:latin typeface="Scriptina" pitchFamily="2" charset="0"/>
              </a:rPr>
              <a:t>ing</a:t>
            </a:r>
            <a:endParaRPr lang="en-AU" sz="6600" dirty="0">
              <a:solidFill>
                <a:schemeClr val="bg1"/>
              </a:solidFill>
              <a:effectLst>
                <a:outerShdw blurRad="50800" dist="38100" dir="2700000" algn="tl" rotWithShape="0">
                  <a:prstClr val="black">
                    <a:alpha val="40000"/>
                  </a:prstClr>
                </a:outerShdw>
              </a:effectLst>
              <a:latin typeface="Scriptina" pitchFamily="2" charset="0"/>
            </a:endParaRPr>
          </a:p>
        </p:txBody>
      </p:sp>
      <p:grpSp>
        <p:nvGrpSpPr>
          <p:cNvPr id="35" name="Group 34"/>
          <p:cNvGrpSpPr/>
          <p:nvPr/>
        </p:nvGrpSpPr>
        <p:grpSpPr>
          <a:xfrm>
            <a:off x="7312044" y="6072206"/>
            <a:ext cx="1628778" cy="954107"/>
            <a:chOff x="5479267" y="5143512"/>
            <a:chExt cx="1628778" cy="954107"/>
          </a:xfrm>
        </p:grpSpPr>
        <p:sp>
          <p:nvSpPr>
            <p:cNvPr id="10251" name="Text Box 11"/>
            <p:cNvSpPr txBox="1">
              <a:spLocks noChangeArrowheads="1"/>
            </p:cNvSpPr>
            <p:nvPr/>
          </p:nvSpPr>
          <p:spPr bwMode="auto">
            <a:xfrm>
              <a:off x="5479267" y="5143512"/>
              <a:ext cx="928694" cy="523220"/>
            </a:xfrm>
            <a:prstGeom prst="rect">
              <a:avLst/>
            </a:prstGeom>
            <a:noFill/>
            <a:ln w="9525">
              <a:noFill/>
              <a:miter lim="800000"/>
              <a:headEnd/>
              <a:tailEnd/>
            </a:ln>
            <a:effectLst/>
          </p:spPr>
          <p:txBody>
            <a:bodyPr wrap="square">
              <a:spAutoFit/>
            </a:bodyPr>
            <a:lstStyle/>
            <a:p>
              <a:pPr algn="l">
                <a:spcBef>
                  <a:spcPct val="50000"/>
                </a:spcBef>
                <a:spcAft>
                  <a:spcPts val="3600"/>
                </a:spcAft>
              </a:pPr>
              <a:r>
                <a:rPr lang="en-AU" sz="2800" dirty="0" smtClean="0">
                  <a:solidFill>
                    <a:schemeClr val="bg1"/>
                  </a:solidFill>
                  <a:effectLst>
                    <a:glow rad="228600">
                      <a:schemeClr val="accent4">
                        <a:satMod val="175000"/>
                        <a:alpha val="40000"/>
                      </a:schemeClr>
                    </a:glow>
                  </a:effectLst>
                  <a:latin typeface="Scriptina" pitchFamily="2" charset="0"/>
                </a:rPr>
                <a:t>Aus</a:t>
              </a:r>
              <a:endParaRPr lang="en-AU" sz="2800" dirty="0">
                <a:solidFill>
                  <a:schemeClr val="bg1"/>
                </a:solidFill>
                <a:effectLst>
                  <a:glow rad="228600">
                    <a:schemeClr val="accent4">
                      <a:satMod val="175000"/>
                      <a:alpha val="40000"/>
                    </a:schemeClr>
                  </a:glow>
                </a:effectLst>
                <a:latin typeface="Scriptina" pitchFamily="2" charset="0"/>
              </a:endParaRPr>
            </a:p>
          </p:txBody>
        </p:sp>
        <p:sp>
          <p:nvSpPr>
            <p:cNvPr id="24" name="Text Box 11"/>
            <p:cNvSpPr txBox="1">
              <a:spLocks noChangeArrowheads="1"/>
            </p:cNvSpPr>
            <p:nvPr/>
          </p:nvSpPr>
          <p:spPr bwMode="auto">
            <a:xfrm>
              <a:off x="6258409" y="5143512"/>
              <a:ext cx="849636" cy="523220"/>
            </a:xfrm>
            <a:prstGeom prst="rect">
              <a:avLst/>
            </a:prstGeom>
            <a:noFill/>
            <a:ln w="9525">
              <a:noFill/>
              <a:miter lim="800000"/>
              <a:headEnd/>
              <a:tailEnd/>
            </a:ln>
            <a:effectLst/>
          </p:spPr>
          <p:txBody>
            <a:bodyPr wrap="square">
              <a:spAutoFit/>
            </a:bodyPr>
            <a:lstStyle/>
            <a:p>
              <a:pPr algn="l">
                <a:spcBef>
                  <a:spcPct val="50000"/>
                </a:spcBef>
                <a:spcAft>
                  <a:spcPts val="3600"/>
                </a:spcAft>
              </a:pPr>
              <a:r>
                <a:rPr lang="en-AU" sz="2800" dirty="0" err="1" smtClean="0">
                  <a:solidFill>
                    <a:schemeClr val="bg1"/>
                  </a:solidFill>
                  <a:effectLst>
                    <a:glow rad="228600">
                      <a:schemeClr val="accent4">
                        <a:satMod val="175000"/>
                        <a:alpha val="40000"/>
                      </a:schemeClr>
                    </a:glow>
                  </a:effectLst>
                  <a:latin typeface="Scriptina" pitchFamily="2" charset="0"/>
                </a:rPr>
                <a:t>ralia</a:t>
              </a:r>
              <a:endParaRPr lang="en-AU" sz="2800" dirty="0">
                <a:solidFill>
                  <a:schemeClr val="bg1"/>
                </a:solidFill>
                <a:effectLst>
                  <a:glow rad="228600">
                    <a:schemeClr val="accent4">
                      <a:satMod val="175000"/>
                      <a:alpha val="40000"/>
                    </a:schemeClr>
                  </a:glow>
                </a:effectLst>
                <a:latin typeface="Scriptina" pitchFamily="2" charset="0"/>
              </a:endParaRPr>
            </a:p>
          </p:txBody>
        </p:sp>
        <p:sp>
          <p:nvSpPr>
            <p:cNvPr id="25" name="Text Box 11"/>
            <p:cNvSpPr txBox="1">
              <a:spLocks noChangeArrowheads="1"/>
            </p:cNvSpPr>
            <p:nvPr/>
          </p:nvSpPr>
          <p:spPr bwMode="auto">
            <a:xfrm>
              <a:off x="6142210" y="5143512"/>
              <a:ext cx="413389" cy="954107"/>
            </a:xfrm>
            <a:prstGeom prst="rect">
              <a:avLst/>
            </a:prstGeom>
            <a:noFill/>
            <a:ln w="9525">
              <a:noFill/>
              <a:miter lim="800000"/>
              <a:headEnd/>
              <a:tailEnd/>
            </a:ln>
            <a:effectLst/>
          </p:spPr>
          <p:txBody>
            <a:bodyPr wrap="square">
              <a:spAutoFit/>
            </a:bodyPr>
            <a:lstStyle/>
            <a:p>
              <a:pPr algn="l">
                <a:spcBef>
                  <a:spcPct val="50000"/>
                </a:spcBef>
                <a:spcAft>
                  <a:spcPts val="3600"/>
                </a:spcAft>
              </a:pPr>
              <a:r>
                <a:rPr lang="en-AU" sz="2800" dirty="0" smtClean="0">
                  <a:solidFill>
                    <a:schemeClr val="bg1"/>
                  </a:solidFill>
                  <a:effectLst>
                    <a:glow rad="228600">
                      <a:schemeClr val="accent4">
                        <a:satMod val="175000"/>
                        <a:alpha val="40000"/>
                      </a:schemeClr>
                    </a:glow>
                  </a:effectLst>
                  <a:latin typeface="Scriptina" pitchFamily="2" charset="0"/>
                </a:rPr>
                <a:t>t </a:t>
              </a:r>
              <a:endParaRPr lang="en-AU" sz="2800" dirty="0">
                <a:solidFill>
                  <a:schemeClr val="bg1"/>
                </a:solidFill>
                <a:effectLst>
                  <a:glow rad="228600">
                    <a:schemeClr val="accent4">
                      <a:satMod val="175000"/>
                      <a:alpha val="40000"/>
                    </a:schemeClr>
                  </a:glow>
                </a:effectLst>
                <a:latin typeface="Scriptina" pitchFamily="2" charset="0"/>
              </a:endParaRPr>
            </a:p>
          </p:txBody>
        </p:sp>
      </p:grpSp>
      <p:grpSp>
        <p:nvGrpSpPr>
          <p:cNvPr id="37" name="Group 36"/>
          <p:cNvGrpSpPr/>
          <p:nvPr/>
        </p:nvGrpSpPr>
        <p:grpSpPr>
          <a:xfrm>
            <a:off x="4883152" y="6071902"/>
            <a:ext cx="1247787" cy="1554276"/>
            <a:chOff x="2500298" y="4143375"/>
            <a:chExt cx="1247787" cy="1554285"/>
          </a:xfrm>
        </p:grpSpPr>
        <p:sp>
          <p:nvSpPr>
            <p:cNvPr id="28" name="Text Box 11"/>
            <p:cNvSpPr txBox="1">
              <a:spLocks noChangeArrowheads="1"/>
            </p:cNvSpPr>
            <p:nvPr/>
          </p:nvSpPr>
          <p:spPr bwMode="auto">
            <a:xfrm>
              <a:off x="2500298" y="4143379"/>
              <a:ext cx="928694" cy="1554281"/>
            </a:xfrm>
            <a:prstGeom prst="rect">
              <a:avLst/>
            </a:prstGeom>
            <a:noFill/>
            <a:ln w="9525">
              <a:noFill/>
              <a:miter lim="800000"/>
              <a:headEnd/>
              <a:tailEnd/>
            </a:ln>
            <a:effectLst/>
          </p:spPr>
          <p:txBody>
            <a:bodyPr wrap="square">
              <a:spAutoFit/>
            </a:bodyPr>
            <a:lstStyle/>
            <a:p>
              <a:pPr algn="l">
                <a:spcBef>
                  <a:spcPct val="50000"/>
                </a:spcBef>
                <a:spcAft>
                  <a:spcPts val="3000"/>
                </a:spcAft>
              </a:pPr>
              <a:r>
                <a:rPr lang="en-AU" sz="2800" dirty="0" smtClean="0">
                  <a:solidFill>
                    <a:schemeClr val="bg1"/>
                  </a:solidFill>
                  <a:effectLst>
                    <a:glow rad="228600">
                      <a:schemeClr val="accent4">
                        <a:satMod val="175000"/>
                        <a:alpha val="40000"/>
                      </a:schemeClr>
                    </a:glow>
                  </a:effectLst>
                  <a:latin typeface="Scriptina" pitchFamily="2" charset="0"/>
                </a:rPr>
                <a:t>Brig</a:t>
              </a:r>
            </a:p>
            <a:p>
              <a:pPr algn="l">
                <a:spcBef>
                  <a:spcPct val="50000"/>
                </a:spcBef>
                <a:spcAft>
                  <a:spcPts val="3000"/>
                </a:spcAft>
              </a:pPr>
              <a:endParaRPr lang="en-AU" sz="2800" dirty="0">
                <a:solidFill>
                  <a:schemeClr val="bg1"/>
                </a:solidFill>
                <a:effectLst>
                  <a:glow rad="228600">
                    <a:schemeClr val="accent4">
                      <a:satMod val="175000"/>
                      <a:alpha val="40000"/>
                    </a:schemeClr>
                  </a:glow>
                </a:effectLst>
                <a:latin typeface="Scriptina" pitchFamily="2" charset="0"/>
              </a:endParaRPr>
            </a:p>
          </p:txBody>
        </p:sp>
        <p:sp>
          <p:nvSpPr>
            <p:cNvPr id="29" name="Text Box 11"/>
            <p:cNvSpPr txBox="1">
              <a:spLocks noChangeArrowheads="1"/>
            </p:cNvSpPr>
            <p:nvPr/>
          </p:nvSpPr>
          <p:spPr bwMode="auto">
            <a:xfrm>
              <a:off x="3078151" y="4143375"/>
              <a:ext cx="500066" cy="1554281"/>
            </a:xfrm>
            <a:prstGeom prst="rect">
              <a:avLst/>
            </a:prstGeom>
            <a:noFill/>
            <a:ln w="9525">
              <a:noFill/>
              <a:miter lim="800000"/>
              <a:headEnd/>
              <a:tailEnd/>
            </a:ln>
            <a:effectLst/>
          </p:spPr>
          <p:txBody>
            <a:bodyPr wrap="square">
              <a:spAutoFit/>
            </a:bodyPr>
            <a:lstStyle/>
            <a:p>
              <a:pPr algn="l">
                <a:spcBef>
                  <a:spcPct val="50000"/>
                </a:spcBef>
                <a:spcAft>
                  <a:spcPts val="3000"/>
                </a:spcAft>
              </a:pPr>
              <a:r>
                <a:rPr lang="en-AU" sz="2800" dirty="0" smtClean="0">
                  <a:solidFill>
                    <a:schemeClr val="bg1"/>
                  </a:solidFill>
                  <a:effectLst>
                    <a:glow rad="228600">
                      <a:schemeClr val="accent4">
                        <a:satMod val="175000"/>
                        <a:alpha val="40000"/>
                      </a:schemeClr>
                    </a:glow>
                  </a:effectLst>
                  <a:latin typeface="Scriptina" pitchFamily="2" charset="0"/>
                </a:rPr>
                <a:t>h</a:t>
              </a:r>
            </a:p>
            <a:p>
              <a:pPr algn="l">
                <a:spcBef>
                  <a:spcPct val="50000"/>
                </a:spcBef>
                <a:spcAft>
                  <a:spcPts val="3000"/>
                </a:spcAft>
              </a:pPr>
              <a:endParaRPr lang="en-AU" sz="2800" dirty="0">
                <a:solidFill>
                  <a:schemeClr val="bg1"/>
                </a:solidFill>
                <a:effectLst>
                  <a:glow rad="228600">
                    <a:schemeClr val="accent4">
                      <a:satMod val="175000"/>
                      <a:alpha val="40000"/>
                    </a:schemeClr>
                  </a:glow>
                </a:effectLst>
                <a:latin typeface="Scriptina" pitchFamily="2" charset="0"/>
              </a:endParaRPr>
            </a:p>
          </p:txBody>
        </p:sp>
        <p:sp>
          <p:nvSpPr>
            <p:cNvPr id="30" name="Text Box 11"/>
            <p:cNvSpPr txBox="1">
              <a:spLocks noChangeArrowheads="1"/>
            </p:cNvSpPr>
            <p:nvPr/>
          </p:nvSpPr>
          <p:spPr bwMode="auto">
            <a:xfrm>
              <a:off x="3105144" y="4143375"/>
              <a:ext cx="642941" cy="1554281"/>
            </a:xfrm>
            <a:prstGeom prst="rect">
              <a:avLst/>
            </a:prstGeom>
            <a:noFill/>
            <a:ln w="9525">
              <a:noFill/>
              <a:miter lim="800000"/>
              <a:headEnd/>
              <a:tailEnd/>
            </a:ln>
            <a:effectLst/>
          </p:spPr>
          <p:txBody>
            <a:bodyPr wrap="square">
              <a:spAutoFit/>
            </a:bodyPr>
            <a:lstStyle/>
            <a:p>
              <a:pPr>
                <a:spcBef>
                  <a:spcPct val="50000"/>
                </a:spcBef>
                <a:spcAft>
                  <a:spcPts val="3000"/>
                </a:spcAft>
              </a:pPr>
              <a:r>
                <a:rPr lang="en-AU" sz="2800" dirty="0" smtClean="0">
                  <a:solidFill>
                    <a:schemeClr val="bg1"/>
                  </a:solidFill>
                  <a:effectLst>
                    <a:glow rad="228600">
                      <a:schemeClr val="accent4">
                        <a:satMod val="175000"/>
                        <a:alpha val="40000"/>
                      </a:schemeClr>
                    </a:glow>
                  </a:effectLst>
                  <a:latin typeface="Scriptina" pitchFamily="2" charset="0"/>
                </a:rPr>
                <a:t>t</a:t>
              </a:r>
            </a:p>
            <a:p>
              <a:pPr>
                <a:spcBef>
                  <a:spcPct val="50000"/>
                </a:spcBef>
                <a:spcAft>
                  <a:spcPts val="3000"/>
                </a:spcAft>
              </a:pPr>
              <a:endParaRPr lang="en-AU" sz="2800" dirty="0">
                <a:solidFill>
                  <a:schemeClr val="bg1"/>
                </a:solidFill>
                <a:effectLst>
                  <a:glow rad="228600">
                    <a:schemeClr val="accent4">
                      <a:satMod val="175000"/>
                      <a:alpha val="40000"/>
                    </a:schemeClr>
                  </a:glow>
                </a:effectLst>
                <a:latin typeface="Scriptina" pitchFamily="2" charset="0"/>
              </a:endParaRPr>
            </a:p>
          </p:txBody>
        </p:sp>
      </p:grpSp>
      <p:grpSp>
        <p:nvGrpSpPr>
          <p:cNvPr id="38" name="Group 37"/>
          <p:cNvGrpSpPr/>
          <p:nvPr/>
        </p:nvGrpSpPr>
        <p:grpSpPr>
          <a:xfrm>
            <a:off x="6080106" y="6072206"/>
            <a:ext cx="1284612" cy="1554272"/>
            <a:chOff x="3900485" y="4143375"/>
            <a:chExt cx="1284612" cy="1554281"/>
          </a:xfrm>
        </p:grpSpPr>
        <p:sp>
          <p:nvSpPr>
            <p:cNvPr id="31" name="Text Box 11"/>
            <p:cNvSpPr txBox="1">
              <a:spLocks noChangeArrowheads="1"/>
            </p:cNvSpPr>
            <p:nvPr/>
          </p:nvSpPr>
          <p:spPr bwMode="auto">
            <a:xfrm>
              <a:off x="4245770" y="4143378"/>
              <a:ext cx="214314" cy="523220"/>
            </a:xfrm>
            <a:prstGeom prst="rect">
              <a:avLst/>
            </a:prstGeom>
            <a:noFill/>
            <a:ln w="9525">
              <a:noFill/>
              <a:miter lim="800000"/>
              <a:headEnd/>
              <a:tailEnd/>
            </a:ln>
            <a:effectLst/>
          </p:spPr>
          <p:txBody>
            <a:bodyPr wrap="square">
              <a:spAutoFit/>
            </a:bodyPr>
            <a:lstStyle/>
            <a:p>
              <a:pPr algn="l">
                <a:spcBef>
                  <a:spcPct val="50000"/>
                </a:spcBef>
                <a:spcAft>
                  <a:spcPts val="3000"/>
                </a:spcAft>
              </a:pPr>
              <a:r>
                <a:rPr lang="en-AU" sz="2800" dirty="0" smtClean="0">
                  <a:solidFill>
                    <a:schemeClr val="bg1"/>
                  </a:solidFill>
                  <a:effectLst>
                    <a:glow rad="228600">
                      <a:schemeClr val="accent4">
                        <a:satMod val="175000"/>
                        <a:alpha val="40000"/>
                      </a:schemeClr>
                    </a:glow>
                  </a:effectLst>
                  <a:latin typeface="Scriptina" pitchFamily="2" charset="0"/>
                </a:rPr>
                <a:t>c</a:t>
              </a:r>
              <a:endParaRPr lang="en-AU" sz="2800" dirty="0">
                <a:solidFill>
                  <a:schemeClr val="bg1"/>
                </a:solidFill>
                <a:effectLst>
                  <a:glow rad="228600">
                    <a:schemeClr val="accent4">
                      <a:satMod val="175000"/>
                      <a:alpha val="40000"/>
                    </a:schemeClr>
                  </a:glow>
                </a:effectLst>
                <a:latin typeface="Scriptina" pitchFamily="2" charset="0"/>
              </a:endParaRPr>
            </a:p>
          </p:txBody>
        </p:sp>
        <p:sp>
          <p:nvSpPr>
            <p:cNvPr id="33" name="Text Box 11"/>
            <p:cNvSpPr txBox="1">
              <a:spLocks noChangeArrowheads="1"/>
            </p:cNvSpPr>
            <p:nvPr/>
          </p:nvSpPr>
          <p:spPr bwMode="auto">
            <a:xfrm>
              <a:off x="4399279" y="4143375"/>
              <a:ext cx="785818" cy="523220"/>
            </a:xfrm>
            <a:prstGeom prst="rect">
              <a:avLst/>
            </a:prstGeom>
            <a:noFill/>
            <a:ln w="9525">
              <a:noFill/>
              <a:miter lim="800000"/>
              <a:headEnd/>
              <a:tailEnd/>
            </a:ln>
            <a:effectLst/>
          </p:spPr>
          <p:txBody>
            <a:bodyPr wrap="square">
              <a:spAutoFit/>
            </a:bodyPr>
            <a:lstStyle/>
            <a:p>
              <a:pPr algn="l">
                <a:spcBef>
                  <a:spcPct val="50000"/>
                </a:spcBef>
                <a:spcAft>
                  <a:spcPts val="3000"/>
                </a:spcAft>
              </a:pPr>
              <a:r>
                <a:rPr lang="en-AU" sz="2800" dirty="0" err="1" smtClean="0">
                  <a:solidFill>
                    <a:schemeClr val="bg1"/>
                  </a:solidFill>
                  <a:effectLst>
                    <a:glow rad="228600">
                      <a:schemeClr val="accent4">
                        <a:satMod val="175000"/>
                        <a:alpha val="40000"/>
                      </a:schemeClr>
                    </a:glow>
                  </a:effectLst>
                  <a:latin typeface="Scriptina" pitchFamily="2" charset="0"/>
                </a:rPr>
                <a:t>oria</a:t>
              </a:r>
              <a:endParaRPr lang="en-AU" sz="2800" dirty="0">
                <a:solidFill>
                  <a:schemeClr val="bg1"/>
                </a:solidFill>
                <a:effectLst>
                  <a:glow rad="228600">
                    <a:schemeClr val="accent4">
                      <a:satMod val="175000"/>
                      <a:alpha val="40000"/>
                    </a:schemeClr>
                  </a:glow>
                </a:effectLst>
                <a:latin typeface="Scriptina" pitchFamily="2" charset="0"/>
              </a:endParaRPr>
            </a:p>
          </p:txBody>
        </p:sp>
        <p:sp>
          <p:nvSpPr>
            <p:cNvPr id="34" name="Text Box 11"/>
            <p:cNvSpPr txBox="1">
              <a:spLocks noChangeArrowheads="1"/>
            </p:cNvSpPr>
            <p:nvPr/>
          </p:nvSpPr>
          <p:spPr bwMode="auto">
            <a:xfrm>
              <a:off x="3900485" y="4143375"/>
              <a:ext cx="571504" cy="523220"/>
            </a:xfrm>
            <a:prstGeom prst="rect">
              <a:avLst/>
            </a:prstGeom>
            <a:noFill/>
            <a:ln w="9525">
              <a:noFill/>
              <a:miter lim="800000"/>
              <a:headEnd/>
              <a:tailEnd/>
            </a:ln>
            <a:effectLst/>
          </p:spPr>
          <p:txBody>
            <a:bodyPr wrap="square">
              <a:spAutoFit/>
            </a:bodyPr>
            <a:lstStyle/>
            <a:p>
              <a:pPr algn="l">
                <a:spcBef>
                  <a:spcPct val="50000"/>
                </a:spcBef>
                <a:spcAft>
                  <a:spcPts val="3000"/>
                </a:spcAft>
              </a:pPr>
              <a:r>
                <a:rPr lang="en-AU" sz="2800" dirty="0" smtClean="0">
                  <a:solidFill>
                    <a:schemeClr val="bg1"/>
                  </a:solidFill>
                  <a:effectLst>
                    <a:glow rad="228600">
                      <a:schemeClr val="accent4">
                        <a:satMod val="175000"/>
                        <a:alpha val="40000"/>
                      </a:schemeClr>
                    </a:glow>
                  </a:effectLst>
                  <a:latin typeface="Scriptina" pitchFamily="2" charset="0"/>
                </a:rPr>
                <a:t>Vi</a:t>
              </a:r>
              <a:endParaRPr lang="en-AU" sz="2800" dirty="0">
                <a:solidFill>
                  <a:schemeClr val="bg1"/>
                </a:solidFill>
                <a:effectLst>
                  <a:glow rad="228600">
                    <a:schemeClr val="accent4">
                      <a:satMod val="175000"/>
                      <a:alpha val="40000"/>
                    </a:schemeClr>
                  </a:glow>
                </a:effectLst>
                <a:latin typeface="Scriptina" pitchFamily="2" charset="0"/>
              </a:endParaRPr>
            </a:p>
          </p:txBody>
        </p:sp>
        <p:sp>
          <p:nvSpPr>
            <p:cNvPr id="32" name="Text Box 11"/>
            <p:cNvSpPr txBox="1">
              <a:spLocks noChangeArrowheads="1"/>
            </p:cNvSpPr>
            <p:nvPr/>
          </p:nvSpPr>
          <p:spPr bwMode="auto">
            <a:xfrm>
              <a:off x="4306249" y="4143375"/>
              <a:ext cx="428628" cy="1554281"/>
            </a:xfrm>
            <a:prstGeom prst="rect">
              <a:avLst/>
            </a:prstGeom>
            <a:noFill/>
            <a:ln w="9525">
              <a:noFill/>
              <a:miter lim="800000"/>
              <a:headEnd/>
              <a:tailEnd/>
            </a:ln>
            <a:effectLst/>
          </p:spPr>
          <p:txBody>
            <a:bodyPr wrap="square">
              <a:spAutoFit/>
            </a:bodyPr>
            <a:lstStyle/>
            <a:p>
              <a:pPr algn="l">
                <a:spcBef>
                  <a:spcPct val="50000"/>
                </a:spcBef>
                <a:spcAft>
                  <a:spcPts val="3000"/>
                </a:spcAft>
              </a:pPr>
              <a:r>
                <a:rPr lang="en-AU" sz="2800" dirty="0" smtClean="0">
                  <a:solidFill>
                    <a:schemeClr val="bg1"/>
                  </a:solidFill>
                  <a:effectLst>
                    <a:glow rad="228600">
                      <a:schemeClr val="accent4">
                        <a:satMod val="175000"/>
                        <a:alpha val="40000"/>
                      </a:schemeClr>
                    </a:glow>
                  </a:effectLst>
                  <a:latin typeface="Scriptina" pitchFamily="2" charset="0"/>
                </a:rPr>
                <a:t>t</a:t>
              </a:r>
            </a:p>
            <a:p>
              <a:pPr algn="l">
                <a:spcBef>
                  <a:spcPct val="50000"/>
                </a:spcBef>
                <a:spcAft>
                  <a:spcPts val="3000"/>
                </a:spcAft>
              </a:pPr>
              <a:endParaRPr lang="en-AU" sz="2800" dirty="0">
                <a:solidFill>
                  <a:schemeClr val="bg1"/>
                </a:solidFill>
                <a:effectLst>
                  <a:glow rad="228600">
                    <a:schemeClr val="accent4">
                      <a:satMod val="175000"/>
                      <a:alpha val="40000"/>
                    </a:schemeClr>
                  </a:glow>
                </a:effectLst>
                <a:latin typeface="Scriptina" pitchFamily="2" charset="0"/>
              </a:endParaRPr>
            </a:p>
          </p:txBody>
        </p:sp>
      </p:grpSp>
      <p:sp>
        <p:nvSpPr>
          <p:cNvPr id="19" name="TextBox 18"/>
          <p:cNvSpPr txBox="1"/>
          <p:nvPr/>
        </p:nvSpPr>
        <p:spPr>
          <a:xfrm>
            <a:off x="-785850" y="285728"/>
            <a:ext cx="500066" cy="646331"/>
          </a:xfrm>
          <a:prstGeom prst="rect">
            <a:avLst/>
          </a:prstGeom>
          <a:noFill/>
        </p:spPr>
        <p:txBody>
          <a:bodyPr wrap="square" rtlCol="0">
            <a:spAutoFit/>
            <a:scene3d>
              <a:camera prst="orthographicFront"/>
              <a:lightRig rig="threePt" dir="t"/>
            </a:scene3d>
            <a:sp3d>
              <a:bevelT w="0" h="0"/>
            </a:sp3d>
          </a:bodyPr>
          <a:lstStyle/>
          <a:p>
            <a:pPr>
              <a:spcBef>
                <a:spcPts val="0"/>
              </a:spcBef>
              <a:spcAft>
                <a:spcPts val="0"/>
              </a:spcAft>
            </a:pPr>
            <a:r>
              <a:rPr lang="en-AU" sz="3600" dirty="0" smtClean="0">
                <a:solidFill>
                  <a:schemeClr val="bg1">
                    <a:alpha val="27000"/>
                  </a:schemeClr>
                </a:solidFill>
                <a:effectLst/>
                <a:latin typeface="Kamera Dings" pitchFamily="2" charset="0"/>
              </a:rPr>
              <a:t>7</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3714744" y="3770008"/>
            <a:ext cx="2786082" cy="2450580"/>
          </a:xfrm>
          <a:prstGeom prst="rect">
            <a:avLst/>
          </a:prstGeom>
          <a:noFill/>
          <a:effectLst>
            <a:softEdge rad="317500"/>
          </a:effectLst>
        </p:spPr>
        <p:txBody>
          <a:bodyPr wrap="square" lIns="360000" tIns="360000" rIns="360000" bIns="360000" rtlCol="0">
            <a:spAutoFit/>
          </a:bodyPr>
          <a:lstStyle/>
          <a:p>
            <a:pPr algn="l">
              <a:spcBef>
                <a:spcPts val="1000"/>
              </a:spcBef>
              <a:spcAft>
                <a:spcPts val="300"/>
              </a:spcAft>
            </a:pPr>
            <a:r>
              <a:rPr lang="en-AU" sz="1400" dirty="0" smtClean="0">
                <a:solidFill>
                  <a:schemeClr val="bg1"/>
                </a:solidFill>
                <a:effectLst>
                  <a:glow rad="228600">
                    <a:schemeClr val="accent1">
                      <a:satMod val="175000"/>
                      <a:alpha val="40000"/>
                    </a:schemeClr>
                  </a:glow>
                </a:effectLst>
                <a:latin typeface="Jayne Print" pitchFamily="2" charset="0"/>
              </a:rPr>
              <a:t>Contact Details:</a:t>
            </a:r>
          </a:p>
          <a:p>
            <a:pPr algn="l">
              <a:spcBef>
                <a:spcPts val="300"/>
              </a:spcBef>
              <a:spcAft>
                <a:spcPts val="300"/>
              </a:spcAft>
            </a:pPr>
            <a:r>
              <a:rPr lang="en-AU" sz="1100" dirty="0" smtClean="0">
                <a:solidFill>
                  <a:schemeClr val="bg1"/>
                </a:solidFill>
                <a:latin typeface="Jayne Print" pitchFamily="2" charset="0"/>
              </a:rPr>
              <a:t>Kate Daly - Consultant</a:t>
            </a:r>
            <a:br>
              <a:rPr lang="en-AU" sz="1100" dirty="0" smtClean="0">
                <a:solidFill>
                  <a:schemeClr val="bg1"/>
                </a:solidFill>
                <a:latin typeface="Jayne Print" pitchFamily="2" charset="0"/>
              </a:rPr>
            </a:br>
            <a:r>
              <a:rPr lang="en-AU" sz="1100" dirty="0" err="1" smtClean="0">
                <a:solidFill>
                  <a:schemeClr val="bg1"/>
                </a:solidFill>
                <a:latin typeface="Jayne Print" pitchFamily="2" charset="0"/>
              </a:rPr>
              <a:t>Jetset</a:t>
            </a:r>
            <a:r>
              <a:rPr lang="en-AU" sz="1100" dirty="0" smtClean="0">
                <a:solidFill>
                  <a:schemeClr val="bg1"/>
                </a:solidFill>
                <a:latin typeface="Jayne Print" pitchFamily="2" charset="0"/>
              </a:rPr>
              <a:t> South Melbourne</a:t>
            </a:r>
            <a:br>
              <a:rPr lang="en-AU" sz="1100" dirty="0" smtClean="0">
                <a:solidFill>
                  <a:schemeClr val="bg1"/>
                </a:solidFill>
                <a:latin typeface="Jayne Print" pitchFamily="2" charset="0"/>
              </a:rPr>
            </a:br>
            <a:r>
              <a:rPr lang="en-AU" sz="1100" dirty="0" smtClean="0">
                <a:solidFill>
                  <a:schemeClr val="bg1"/>
                </a:solidFill>
                <a:latin typeface="Jayne Print" pitchFamily="2" charset="0"/>
              </a:rPr>
              <a:t>234 Clarendon Street</a:t>
            </a:r>
            <a:br>
              <a:rPr lang="en-AU" sz="1100" dirty="0" smtClean="0">
                <a:solidFill>
                  <a:schemeClr val="bg1"/>
                </a:solidFill>
                <a:latin typeface="Jayne Print" pitchFamily="2" charset="0"/>
              </a:rPr>
            </a:br>
            <a:r>
              <a:rPr lang="en-AU" sz="1100" dirty="0" smtClean="0">
                <a:solidFill>
                  <a:schemeClr val="bg1"/>
                </a:solidFill>
                <a:latin typeface="Jayne Print" pitchFamily="2" charset="0"/>
              </a:rPr>
              <a:t>South Melbourne  VIC  3205</a:t>
            </a:r>
            <a:br>
              <a:rPr lang="en-AU" sz="1100" dirty="0" smtClean="0">
                <a:solidFill>
                  <a:schemeClr val="bg1"/>
                </a:solidFill>
                <a:latin typeface="Jayne Print" pitchFamily="2" charset="0"/>
              </a:rPr>
            </a:br>
            <a:r>
              <a:rPr lang="en-AU" sz="1100" dirty="0" smtClean="0">
                <a:solidFill>
                  <a:schemeClr val="bg1"/>
                </a:solidFill>
                <a:latin typeface="Jayne Print" pitchFamily="2" charset="0"/>
              </a:rPr>
              <a:t/>
            </a:r>
            <a:br>
              <a:rPr lang="en-AU" sz="1100" dirty="0" smtClean="0">
                <a:solidFill>
                  <a:schemeClr val="bg1"/>
                </a:solidFill>
                <a:latin typeface="Jayne Print" pitchFamily="2" charset="0"/>
              </a:rPr>
            </a:br>
            <a:r>
              <a:rPr lang="en-AU" sz="1100" dirty="0" smtClean="0">
                <a:solidFill>
                  <a:schemeClr val="bg1"/>
                </a:solidFill>
                <a:latin typeface="Jayne Print" pitchFamily="2" charset="0"/>
              </a:rPr>
              <a:t>T: (03) 9696 7979</a:t>
            </a:r>
            <a:br>
              <a:rPr lang="en-AU" sz="1100" dirty="0" smtClean="0">
                <a:solidFill>
                  <a:schemeClr val="bg1"/>
                </a:solidFill>
                <a:latin typeface="Jayne Print" pitchFamily="2" charset="0"/>
              </a:rPr>
            </a:br>
            <a:r>
              <a:rPr lang="en-AU" sz="1100" dirty="0" smtClean="0">
                <a:solidFill>
                  <a:schemeClr val="bg1"/>
                </a:solidFill>
                <a:latin typeface="Jayne Print" pitchFamily="2" charset="0"/>
              </a:rPr>
              <a:t>F: (03) 9696 0120</a:t>
            </a:r>
          </a:p>
          <a:p>
            <a:pPr algn="l">
              <a:spcBef>
                <a:spcPts val="300"/>
              </a:spcBef>
              <a:spcAft>
                <a:spcPts val="300"/>
              </a:spcAft>
            </a:pPr>
            <a:r>
              <a:rPr lang="en-AU" sz="1100" dirty="0" smtClean="0">
                <a:solidFill>
                  <a:schemeClr val="bg1"/>
                </a:solidFill>
                <a:latin typeface="Jayne Print" pitchFamily="2" charset="0"/>
              </a:rPr>
              <a:t> Email: </a:t>
            </a:r>
            <a:r>
              <a:rPr lang="en-AU" sz="1100" dirty="0" smtClean="0">
                <a:solidFill>
                  <a:schemeClr val="bg1"/>
                </a:solidFill>
                <a:effectLst>
                  <a:glow rad="228600">
                    <a:schemeClr val="accent1">
                      <a:satMod val="175000"/>
                      <a:alpha val="40000"/>
                    </a:schemeClr>
                  </a:glow>
                </a:effectLst>
                <a:latin typeface="Jayne Print" pitchFamily="2" charset="0"/>
              </a:rPr>
              <a:t>kdaly@jetset.com.au</a:t>
            </a:r>
          </a:p>
        </p:txBody>
      </p:sp>
      <p:sp>
        <p:nvSpPr>
          <p:cNvPr id="30" name="TextBox 29"/>
          <p:cNvSpPr txBox="1"/>
          <p:nvPr/>
        </p:nvSpPr>
        <p:spPr>
          <a:xfrm>
            <a:off x="0" y="3571876"/>
            <a:ext cx="4071934" cy="3312354"/>
          </a:xfrm>
          <a:prstGeom prst="rect">
            <a:avLst/>
          </a:prstGeom>
          <a:noFill/>
          <a:effectLst>
            <a:softEdge rad="317500"/>
          </a:effectLst>
        </p:spPr>
        <p:txBody>
          <a:bodyPr wrap="square" lIns="360000" tIns="360000" rIns="360000" bIns="360000" rtlCol="0">
            <a:spAutoFit/>
          </a:bodyPr>
          <a:lstStyle/>
          <a:p>
            <a:pPr algn="just">
              <a:spcBef>
                <a:spcPts val="300"/>
              </a:spcBef>
              <a:spcAft>
                <a:spcPts val="300"/>
              </a:spcAft>
            </a:pPr>
            <a:r>
              <a:rPr lang="en-AU" sz="1100" dirty="0" smtClean="0">
                <a:solidFill>
                  <a:schemeClr val="bg1"/>
                </a:solidFill>
                <a:latin typeface="Jayne Print" pitchFamily="2" charset="0"/>
              </a:rPr>
              <a:t>You can contribute to our honeymoon by bank transfer, credit card or cheque.</a:t>
            </a:r>
          </a:p>
          <a:p>
            <a:pPr algn="just">
              <a:spcBef>
                <a:spcPts val="300"/>
              </a:spcBef>
              <a:spcAft>
                <a:spcPts val="300"/>
              </a:spcAft>
            </a:pPr>
            <a:r>
              <a:rPr lang="en-AU" sz="1100" dirty="0" smtClean="0">
                <a:solidFill>
                  <a:schemeClr val="bg1"/>
                </a:solidFill>
                <a:latin typeface="Jayne Print" pitchFamily="2" charset="0"/>
              </a:rPr>
              <a:t>Simply </a:t>
            </a:r>
            <a:r>
              <a:rPr lang="en-AU" sz="1100" dirty="0" smtClean="0">
                <a:solidFill>
                  <a:schemeClr val="bg1"/>
                </a:solidFill>
                <a:effectLst>
                  <a:glow rad="228600">
                    <a:schemeClr val="accent1">
                      <a:satMod val="175000"/>
                      <a:alpha val="40000"/>
                    </a:schemeClr>
                  </a:glow>
                </a:effectLst>
                <a:latin typeface="Jayne Print" pitchFamily="2" charset="0"/>
              </a:rPr>
              <a:t>Click Here </a:t>
            </a:r>
            <a:r>
              <a:rPr lang="en-AU" sz="1100" dirty="0" smtClean="0">
                <a:solidFill>
                  <a:schemeClr val="bg1"/>
                </a:solidFill>
                <a:latin typeface="Jayne Print" pitchFamily="2" charset="0"/>
              </a:rPr>
              <a:t>to download the contribution form, fill it out and post, fax or email it to Kate Daly at </a:t>
            </a:r>
            <a:r>
              <a:rPr lang="en-AU" sz="1100" dirty="0" err="1" smtClean="0">
                <a:solidFill>
                  <a:schemeClr val="bg1"/>
                </a:solidFill>
                <a:latin typeface="Jayne Print" pitchFamily="2" charset="0"/>
              </a:rPr>
              <a:t>Jetset</a:t>
            </a:r>
            <a:r>
              <a:rPr lang="en-AU" sz="1100" dirty="0" smtClean="0">
                <a:solidFill>
                  <a:schemeClr val="bg1"/>
                </a:solidFill>
                <a:latin typeface="Jayne Print" pitchFamily="2" charset="0"/>
              </a:rPr>
              <a:t> Travel.</a:t>
            </a:r>
          </a:p>
          <a:p>
            <a:pPr algn="just">
              <a:spcBef>
                <a:spcPts val="300"/>
              </a:spcBef>
              <a:spcAft>
                <a:spcPts val="300"/>
              </a:spcAft>
            </a:pPr>
            <a:r>
              <a:rPr lang="en-AU" sz="1100" dirty="0" smtClean="0">
                <a:solidFill>
                  <a:schemeClr val="bg1"/>
                </a:solidFill>
                <a:latin typeface="Jayne Print" pitchFamily="2" charset="0"/>
              </a:rPr>
              <a:t>Or if you prefer you can call Kate Daly at </a:t>
            </a:r>
            <a:r>
              <a:rPr lang="en-AU" sz="1100" dirty="0" err="1" smtClean="0">
                <a:solidFill>
                  <a:schemeClr val="bg1"/>
                </a:solidFill>
                <a:latin typeface="Jayne Print" pitchFamily="2" charset="0"/>
              </a:rPr>
              <a:t>Jetset</a:t>
            </a:r>
            <a:r>
              <a:rPr lang="en-AU" sz="1100" dirty="0" smtClean="0">
                <a:solidFill>
                  <a:schemeClr val="bg1"/>
                </a:solidFill>
                <a:latin typeface="Jayne Print" pitchFamily="2" charset="0"/>
              </a:rPr>
              <a:t> Travel to arrange payment over the phone.</a:t>
            </a:r>
          </a:p>
          <a:p>
            <a:pPr algn="just">
              <a:spcBef>
                <a:spcPts val="300"/>
              </a:spcBef>
              <a:spcAft>
                <a:spcPts val="300"/>
              </a:spcAft>
            </a:pPr>
            <a:r>
              <a:rPr lang="en-AU" sz="1100" dirty="0" smtClean="0">
                <a:solidFill>
                  <a:schemeClr val="bg1"/>
                </a:solidFill>
                <a:latin typeface="Jayne Print" pitchFamily="2" charset="0"/>
              </a:rPr>
              <a:t>A record will be kept of all contributions so we know who to thank for our beautiful honeymoon!</a:t>
            </a:r>
          </a:p>
          <a:p>
            <a:pPr algn="just">
              <a:spcBef>
                <a:spcPts val="300"/>
              </a:spcBef>
              <a:spcAft>
                <a:spcPts val="300"/>
              </a:spcAft>
            </a:pPr>
            <a:r>
              <a:rPr lang="en-AU" sz="1100" dirty="0" smtClean="0">
                <a:solidFill>
                  <a:schemeClr val="bg1"/>
                </a:solidFill>
                <a:latin typeface="Jayne Print" pitchFamily="2" charset="0"/>
              </a:rPr>
              <a:t>Thankyou for your contribution,</a:t>
            </a:r>
          </a:p>
          <a:p>
            <a:pPr algn="just">
              <a:spcBef>
                <a:spcPts val="300"/>
              </a:spcBef>
              <a:spcAft>
                <a:spcPts val="300"/>
              </a:spcAft>
            </a:pPr>
            <a:r>
              <a:rPr lang="en-AU" sz="1100" dirty="0" smtClean="0">
                <a:solidFill>
                  <a:schemeClr val="bg1"/>
                </a:solidFill>
                <a:latin typeface="Jayne Print" pitchFamily="2" charset="0"/>
              </a:rPr>
              <a:t>Pip and Jarlath </a:t>
            </a:r>
            <a:r>
              <a:rPr lang="en-AU" sz="1100" dirty="0" smtClean="0">
                <a:solidFill>
                  <a:schemeClr val="bg1"/>
                </a:solidFill>
                <a:latin typeface="Jayne Print" pitchFamily="2" charset="0"/>
                <a:sym typeface="Wingdings" pitchFamily="2" charset="2"/>
              </a:rPr>
              <a:t></a:t>
            </a:r>
            <a:endParaRPr lang="en-AU" sz="1100" dirty="0" smtClean="0">
              <a:solidFill>
                <a:schemeClr val="bg1"/>
              </a:solidFill>
              <a:latin typeface="Jayne Print" pitchFamily="2" charset="0"/>
            </a:endParaRPr>
          </a:p>
        </p:txBody>
      </p:sp>
      <p:pic>
        <p:nvPicPr>
          <p:cNvPr id="33" name="Picture 32" descr="glowing butterflies.png"/>
          <p:cNvPicPr>
            <a:picLocks noChangeAspect="1"/>
          </p:cNvPicPr>
          <p:nvPr/>
        </p:nvPicPr>
        <p:blipFill>
          <a:blip r:embed="rId2">
            <a:duotone>
              <a:schemeClr val="accent4">
                <a:shade val="45000"/>
                <a:satMod val="135000"/>
              </a:schemeClr>
              <a:prstClr val="white"/>
            </a:duotone>
          </a:blip>
          <a:srcRect t="17647" r="23372" b="47057"/>
          <a:stretch>
            <a:fillRect/>
          </a:stretch>
        </p:blipFill>
        <p:spPr>
          <a:xfrm>
            <a:off x="-214346" y="500042"/>
            <a:ext cx="1485965" cy="928694"/>
          </a:xfrm>
          <a:prstGeom prst="rect">
            <a:avLst/>
          </a:prstGeom>
          <a:noFill/>
        </p:spPr>
      </p:pic>
      <p:pic>
        <p:nvPicPr>
          <p:cNvPr id="34" name="Picture 33" descr="glowing butterflies.png"/>
          <p:cNvPicPr>
            <a:picLocks noChangeAspect="1"/>
          </p:cNvPicPr>
          <p:nvPr/>
        </p:nvPicPr>
        <p:blipFill>
          <a:blip r:embed="rId2">
            <a:duotone>
              <a:prstClr val="black"/>
              <a:schemeClr val="accent3">
                <a:tint val="45000"/>
                <a:satMod val="400000"/>
              </a:schemeClr>
            </a:duotone>
          </a:blip>
          <a:srcRect t="47060" r="23372" b="-4"/>
          <a:stretch>
            <a:fillRect/>
          </a:stretch>
        </p:blipFill>
        <p:spPr>
          <a:xfrm>
            <a:off x="1000100" y="714356"/>
            <a:ext cx="1038213" cy="973289"/>
          </a:xfrm>
          <a:prstGeom prst="rect">
            <a:avLst/>
          </a:prstGeom>
          <a:noFill/>
        </p:spPr>
      </p:pic>
      <p:sp>
        <p:nvSpPr>
          <p:cNvPr id="32" name="TextBox 31"/>
          <p:cNvSpPr txBox="1"/>
          <p:nvPr/>
        </p:nvSpPr>
        <p:spPr>
          <a:xfrm>
            <a:off x="5857884" y="285728"/>
            <a:ext cx="2714644" cy="6528619"/>
          </a:xfrm>
          <a:prstGeom prst="rect">
            <a:avLst/>
          </a:prstGeom>
          <a:solidFill>
            <a:schemeClr val="tx1">
              <a:alpha val="40000"/>
            </a:schemeClr>
          </a:solidFill>
          <a:effectLst>
            <a:softEdge rad="317500"/>
          </a:effectLst>
        </p:spPr>
        <p:txBody>
          <a:bodyPr wrap="square" lIns="360000" tIns="360000" rIns="360000" bIns="360000" rtlCol="0">
            <a:spAutoFit/>
          </a:bodyPr>
          <a:lstStyle/>
          <a:p>
            <a:pPr algn="l">
              <a:spcBef>
                <a:spcPts val="0"/>
              </a:spcBef>
              <a:spcAft>
                <a:spcPts val="0"/>
              </a:spcAft>
            </a:pPr>
            <a:r>
              <a:rPr lang="en-AU" sz="1400" dirty="0" smtClean="0">
                <a:solidFill>
                  <a:schemeClr val="bg1"/>
                </a:solidFill>
                <a:effectLst>
                  <a:glow rad="228600">
                    <a:schemeClr val="accent1">
                      <a:satMod val="175000"/>
                      <a:alpha val="40000"/>
                    </a:schemeClr>
                  </a:glow>
                </a:effectLst>
                <a:latin typeface="Jayne Print" pitchFamily="2" charset="0"/>
              </a:rPr>
              <a:t>Payment options:</a:t>
            </a:r>
          </a:p>
          <a:p>
            <a:pPr algn="l">
              <a:spcBef>
                <a:spcPts val="0"/>
              </a:spcBef>
              <a:spcAft>
                <a:spcPts val="0"/>
              </a:spcAft>
            </a:pPr>
            <a:endParaRPr lang="en-AU" sz="1100" dirty="0" smtClean="0">
              <a:solidFill>
                <a:schemeClr val="bg1"/>
              </a:solidFill>
              <a:effectLst>
                <a:glow rad="228600">
                  <a:schemeClr val="accent1">
                    <a:satMod val="175000"/>
                    <a:alpha val="40000"/>
                  </a:schemeClr>
                </a:glow>
              </a:effectLst>
              <a:latin typeface="Jayne Print" pitchFamily="2" charset="0"/>
            </a:endParaRPr>
          </a:p>
          <a:p>
            <a:pPr algn="l">
              <a:spcBef>
                <a:spcPts val="0"/>
              </a:spcBef>
              <a:spcAft>
                <a:spcPts val="0"/>
              </a:spcAft>
            </a:pPr>
            <a:endParaRPr lang="en-AU" sz="1100" dirty="0" smtClean="0">
              <a:solidFill>
                <a:schemeClr val="bg1"/>
              </a:solidFill>
              <a:effectLst>
                <a:glow rad="228600">
                  <a:schemeClr val="accent1">
                    <a:satMod val="175000"/>
                    <a:alpha val="40000"/>
                  </a:schemeClr>
                </a:glow>
              </a:effectLst>
              <a:latin typeface="Jayne Print" pitchFamily="2" charset="0"/>
            </a:endParaRPr>
          </a:p>
          <a:p>
            <a:pPr algn="l">
              <a:spcBef>
                <a:spcPts val="0"/>
              </a:spcBef>
              <a:spcAft>
                <a:spcPts val="0"/>
              </a:spcAft>
            </a:pPr>
            <a:r>
              <a:rPr lang="en-AU" sz="1100" dirty="0" smtClean="0">
                <a:solidFill>
                  <a:schemeClr val="bg1"/>
                </a:solidFill>
                <a:effectLst>
                  <a:glow rad="228600">
                    <a:schemeClr val="accent1">
                      <a:satMod val="175000"/>
                      <a:alpha val="40000"/>
                    </a:schemeClr>
                  </a:glow>
                </a:effectLst>
                <a:latin typeface="Jayne Print" pitchFamily="2" charset="0"/>
              </a:rPr>
              <a:t>Direct Deposit</a:t>
            </a:r>
          </a:p>
          <a:p>
            <a:pPr algn="l">
              <a:spcBef>
                <a:spcPts val="0"/>
              </a:spcBef>
              <a:spcAft>
                <a:spcPts val="0"/>
              </a:spcAft>
            </a:pPr>
            <a:r>
              <a:rPr lang="en-AU" sz="1100" dirty="0" smtClean="0">
                <a:solidFill>
                  <a:schemeClr val="bg1"/>
                </a:solidFill>
                <a:effectLst/>
                <a:latin typeface="Jayne Print" pitchFamily="2" charset="0"/>
              </a:rPr>
              <a:t>Via internet or phone banking:</a:t>
            </a:r>
          </a:p>
          <a:p>
            <a:pPr algn="l">
              <a:spcBef>
                <a:spcPts val="0"/>
              </a:spcBef>
              <a:spcAft>
                <a:spcPts val="0"/>
              </a:spcAft>
            </a:pPr>
            <a:endParaRPr lang="en-AU" sz="1100" dirty="0" smtClean="0">
              <a:solidFill>
                <a:schemeClr val="bg1"/>
              </a:solidFill>
              <a:effectLst>
                <a:glow rad="228600">
                  <a:schemeClr val="accent1">
                    <a:satMod val="175000"/>
                    <a:alpha val="40000"/>
                  </a:schemeClr>
                </a:glow>
              </a:effectLst>
              <a:latin typeface="Jayne Print" pitchFamily="2" charset="0"/>
            </a:endParaRPr>
          </a:p>
          <a:p>
            <a:pPr algn="l">
              <a:spcBef>
                <a:spcPts val="0"/>
              </a:spcBef>
              <a:spcAft>
                <a:spcPts val="0"/>
              </a:spcAft>
            </a:pPr>
            <a:r>
              <a:rPr lang="en-AU" sz="1100" dirty="0" smtClean="0">
                <a:solidFill>
                  <a:schemeClr val="bg1"/>
                </a:solidFill>
                <a:latin typeface="Jayne Print" pitchFamily="2" charset="0"/>
              </a:rPr>
              <a:t>NAB - South Melbourne</a:t>
            </a:r>
          </a:p>
          <a:p>
            <a:pPr algn="l">
              <a:spcBef>
                <a:spcPts val="0"/>
              </a:spcBef>
              <a:spcAft>
                <a:spcPts val="0"/>
              </a:spcAft>
            </a:pPr>
            <a:r>
              <a:rPr lang="en-AU" sz="1100" dirty="0" smtClean="0">
                <a:solidFill>
                  <a:schemeClr val="bg1"/>
                </a:solidFill>
                <a:latin typeface="Jayne Print" pitchFamily="2" charset="0"/>
              </a:rPr>
              <a:t>BSB: 083 419</a:t>
            </a:r>
          </a:p>
          <a:p>
            <a:pPr algn="l">
              <a:spcBef>
                <a:spcPts val="0"/>
              </a:spcBef>
              <a:spcAft>
                <a:spcPts val="0"/>
              </a:spcAft>
            </a:pPr>
            <a:r>
              <a:rPr lang="en-AU" sz="1100" dirty="0" smtClean="0">
                <a:solidFill>
                  <a:schemeClr val="bg1"/>
                </a:solidFill>
                <a:latin typeface="Jayne Print" pitchFamily="2" charset="0"/>
              </a:rPr>
              <a:t>Account No:  51922 3227</a:t>
            </a:r>
          </a:p>
          <a:p>
            <a:pPr algn="l">
              <a:spcBef>
                <a:spcPts val="0"/>
              </a:spcBef>
              <a:spcAft>
                <a:spcPts val="0"/>
              </a:spcAft>
            </a:pPr>
            <a:r>
              <a:rPr lang="en-AU" sz="1100" dirty="0" smtClean="0">
                <a:solidFill>
                  <a:schemeClr val="bg1"/>
                </a:solidFill>
                <a:latin typeface="Jayne Print" pitchFamily="2" charset="0"/>
              </a:rPr>
              <a:t>Ref: 17578 Leyden Honeymoon</a:t>
            </a:r>
          </a:p>
          <a:p>
            <a:pPr algn="l">
              <a:spcBef>
                <a:spcPts val="0"/>
              </a:spcBef>
              <a:spcAft>
                <a:spcPts val="0"/>
              </a:spcAft>
            </a:pPr>
            <a:endParaRPr lang="en-AU" sz="1100" dirty="0" smtClean="0">
              <a:solidFill>
                <a:schemeClr val="bg1"/>
              </a:solidFill>
              <a:latin typeface="Jayne Print" pitchFamily="2" charset="0"/>
            </a:endParaRPr>
          </a:p>
          <a:p>
            <a:pPr algn="l">
              <a:spcBef>
                <a:spcPts val="0"/>
              </a:spcBef>
              <a:spcAft>
                <a:spcPts val="0"/>
              </a:spcAft>
            </a:pPr>
            <a:r>
              <a:rPr lang="en-AU" sz="1100" dirty="0" smtClean="0">
                <a:solidFill>
                  <a:schemeClr val="bg1"/>
                </a:solidFill>
                <a:effectLst>
                  <a:glow rad="228600">
                    <a:schemeClr val="accent1">
                      <a:satMod val="175000"/>
                      <a:alpha val="40000"/>
                    </a:schemeClr>
                  </a:glow>
                </a:effectLst>
                <a:latin typeface="Jayne Print" pitchFamily="2" charset="0"/>
              </a:rPr>
              <a:t>Cheque </a:t>
            </a:r>
            <a:r>
              <a:rPr lang="en-AU" sz="1100" dirty="0" smtClean="0">
                <a:solidFill>
                  <a:schemeClr val="bg1"/>
                </a:solidFill>
                <a:effectLst/>
                <a:latin typeface="Jayne Print" pitchFamily="2" charset="0"/>
              </a:rPr>
              <a:t>via post</a:t>
            </a:r>
          </a:p>
          <a:p>
            <a:pPr algn="l">
              <a:spcBef>
                <a:spcPts val="0"/>
              </a:spcBef>
              <a:spcAft>
                <a:spcPts val="0"/>
              </a:spcAft>
            </a:pPr>
            <a:r>
              <a:rPr lang="en-AU" sz="1100" dirty="0" smtClean="0">
                <a:solidFill>
                  <a:schemeClr val="bg1"/>
                </a:solidFill>
                <a:effectLst/>
                <a:latin typeface="Jayne Print" pitchFamily="2" charset="0"/>
              </a:rPr>
              <a:t>Payable to: </a:t>
            </a:r>
            <a:r>
              <a:rPr lang="en-AU" sz="1100" dirty="0" err="1" smtClean="0">
                <a:solidFill>
                  <a:schemeClr val="bg1"/>
                </a:solidFill>
                <a:effectLst/>
                <a:latin typeface="Jayne Print" pitchFamily="2" charset="0"/>
              </a:rPr>
              <a:t>Jetset</a:t>
            </a:r>
            <a:r>
              <a:rPr lang="en-AU" sz="1100" dirty="0" smtClean="0">
                <a:solidFill>
                  <a:schemeClr val="bg1"/>
                </a:solidFill>
                <a:effectLst/>
                <a:latin typeface="Jayne Print" pitchFamily="2" charset="0"/>
              </a:rPr>
              <a:t> travel.</a:t>
            </a:r>
          </a:p>
          <a:p>
            <a:pPr algn="l">
              <a:spcBef>
                <a:spcPts val="0"/>
              </a:spcBef>
              <a:spcAft>
                <a:spcPts val="0"/>
              </a:spcAft>
            </a:pPr>
            <a:r>
              <a:rPr lang="en-AU" sz="1100" dirty="0" smtClean="0">
                <a:solidFill>
                  <a:schemeClr val="bg1"/>
                </a:solidFill>
                <a:effectLst/>
                <a:latin typeface="Jayne Print" pitchFamily="2" charset="0"/>
              </a:rPr>
              <a:t>Post to with the completed contribution form to:</a:t>
            </a:r>
          </a:p>
          <a:p>
            <a:pPr algn="l">
              <a:spcBef>
                <a:spcPts val="0"/>
              </a:spcBef>
              <a:spcAft>
                <a:spcPts val="0"/>
              </a:spcAft>
            </a:pPr>
            <a:endParaRPr lang="en-AU" sz="1100" dirty="0" smtClean="0">
              <a:solidFill>
                <a:schemeClr val="bg1"/>
              </a:solidFill>
              <a:effectLst/>
              <a:latin typeface="Jayne Print" pitchFamily="2" charset="0"/>
            </a:endParaRPr>
          </a:p>
          <a:p>
            <a:pPr algn="l">
              <a:spcBef>
                <a:spcPts val="0"/>
              </a:spcBef>
              <a:spcAft>
                <a:spcPts val="0"/>
              </a:spcAft>
            </a:pPr>
            <a:r>
              <a:rPr lang="en-AU" sz="1100" dirty="0" err="1" smtClean="0">
                <a:solidFill>
                  <a:schemeClr val="bg1"/>
                </a:solidFill>
                <a:latin typeface="Jayne Print" pitchFamily="2" charset="0"/>
              </a:rPr>
              <a:t>Jetset</a:t>
            </a:r>
            <a:r>
              <a:rPr lang="en-AU" sz="1100" dirty="0" smtClean="0">
                <a:solidFill>
                  <a:schemeClr val="bg1"/>
                </a:solidFill>
                <a:latin typeface="Jayne Print" pitchFamily="2" charset="0"/>
              </a:rPr>
              <a:t> South Melbourne</a:t>
            </a:r>
          </a:p>
          <a:p>
            <a:pPr algn="l">
              <a:spcBef>
                <a:spcPts val="0"/>
              </a:spcBef>
              <a:spcAft>
                <a:spcPts val="0"/>
              </a:spcAft>
            </a:pPr>
            <a:r>
              <a:rPr lang="en-AU" sz="1100" dirty="0" smtClean="0">
                <a:solidFill>
                  <a:schemeClr val="bg1"/>
                </a:solidFill>
                <a:latin typeface="Jayne Print" pitchFamily="2" charset="0"/>
              </a:rPr>
              <a:t>PO Box 769 </a:t>
            </a:r>
          </a:p>
          <a:p>
            <a:pPr algn="l">
              <a:spcBef>
                <a:spcPts val="0"/>
              </a:spcBef>
              <a:spcAft>
                <a:spcPts val="0"/>
              </a:spcAft>
            </a:pPr>
            <a:r>
              <a:rPr lang="en-AU" sz="1100" dirty="0" smtClean="0">
                <a:solidFill>
                  <a:schemeClr val="bg1"/>
                </a:solidFill>
                <a:latin typeface="Jayne Print" pitchFamily="2" charset="0"/>
              </a:rPr>
              <a:t>South Melbourne</a:t>
            </a:r>
          </a:p>
          <a:p>
            <a:pPr algn="l">
              <a:spcBef>
                <a:spcPts val="0"/>
              </a:spcBef>
              <a:spcAft>
                <a:spcPts val="0"/>
              </a:spcAft>
            </a:pPr>
            <a:r>
              <a:rPr lang="en-AU" sz="1100" dirty="0" smtClean="0">
                <a:solidFill>
                  <a:schemeClr val="bg1"/>
                </a:solidFill>
                <a:latin typeface="Jayne Print" pitchFamily="2" charset="0"/>
              </a:rPr>
              <a:t>VIC 3205</a:t>
            </a:r>
          </a:p>
          <a:p>
            <a:pPr algn="l">
              <a:spcBef>
                <a:spcPts val="0"/>
              </a:spcBef>
              <a:spcAft>
                <a:spcPts val="0"/>
              </a:spcAft>
            </a:pPr>
            <a:endParaRPr lang="en-AU" sz="1100" dirty="0" smtClean="0">
              <a:solidFill>
                <a:schemeClr val="bg1"/>
              </a:solidFill>
              <a:effectLst>
                <a:glow rad="228600">
                  <a:schemeClr val="accent1">
                    <a:satMod val="175000"/>
                    <a:alpha val="40000"/>
                  </a:schemeClr>
                </a:glow>
              </a:effectLst>
              <a:latin typeface="Jayne Print" pitchFamily="2" charset="0"/>
            </a:endParaRPr>
          </a:p>
          <a:p>
            <a:pPr algn="l">
              <a:spcBef>
                <a:spcPts val="0"/>
              </a:spcBef>
              <a:spcAft>
                <a:spcPts val="0"/>
              </a:spcAft>
            </a:pPr>
            <a:r>
              <a:rPr lang="en-AU" sz="1100" dirty="0" smtClean="0">
                <a:solidFill>
                  <a:schemeClr val="bg1"/>
                </a:solidFill>
                <a:effectLst>
                  <a:glow rad="228600">
                    <a:schemeClr val="accent1">
                      <a:satMod val="175000"/>
                      <a:alpha val="40000"/>
                    </a:schemeClr>
                  </a:glow>
                </a:effectLst>
                <a:latin typeface="Jayne Print" pitchFamily="2" charset="0"/>
              </a:rPr>
              <a:t>Credit Card</a:t>
            </a:r>
          </a:p>
          <a:p>
            <a:pPr algn="l">
              <a:spcBef>
                <a:spcPts val="0"/>
              </a:spcBef>
              <a:spcAft>
                <a:spcPts val="0"/>
              </a:spcAft>
            </a:pPr>
            <a:r>
              <a:rPr lang="en-AU" sz="1100" dirty="0" smtClean="0">
                <a:solidFill>
                  <a:schemeClr val="bg1"/>
                </a:solidFill>
                <a:effectLst/>
                <a:latin typeface="Jayne Print" pitchFamily="2" charset="0"/>
              </a:rPr>
              <a:t>Either call Kate Daly to pay over the phone or fill out the form and send via post, fax or email</a:t>
            </a:r>
          </a:p>
          <a:p>
            <a:pPr algn="l">
              <a:spcBef>
                <a:spcPts val="0"/>
              </a:spcBef>
              <a:spcAft>
                <a:spcPts val="0"/>
              </a:spcAft>
            </a:pPr>
            <a:endParaRPr lang="en-AU" sz="1100" dirty="0" smtClean="0">
              <a:solidFill>
                <a:schemeClr val="bg1"/>
              </a:solidFill>
              <a:effectLst>
                <a:glow rad="228600">
                  <a:schemeClr val="accent1">
                    <a:satMod val="175000"/>
                    <a:alpha val="40000"/>
                  </a:schemeClr>
                </a:glow>
              </a:effectLst>
              <a:latin typeface="Jayne Print" pitchFamily="2" charset="0"/>
            </a:endParaRPr>
          </a:p>
          <a:p>
            <a:pPr algn="l">
              <a:spcBef>
                <a:spcPts val="0"/>
              </a:spcBef>
              <a:spcAft>
                <a:spcPts val="0"/>
              </a:spcAft>
            </a:pPr>
            <a:r>
              <a:rPr lang="en-AU" sz="1100" dirty="0" smtClean="0">
                <a:solidFill>
                  <a:schemeClr val="bg1"/>
                </a:solidFill>
                <a:latin typeface="Jayne Print" pitchFamily="2" charset="0"/>
              </a:rPr>
              <a:t>Please note </a:t>
            </a:r>
            <a:r>
              <a:rPr lang="en-AU" sz="1100" dirty="0" err="1" smtClean="0">
                <a:solidFill>
                  <a:schemeClr val="bg1"/>
                </a:solidFill>
                <a:latin typeface="Jayne Print" pitchFamily="2" charset="0"/>
              </a:rPr>
              <a:t>Jetset</a:t>
            </a:r>
            <a:r>
              <a:rPr lang="en-AU" sz="1100" dirty="0" smtClean="0">
                <a:solidFill>
                  <a:schemeClr val="bg1"/>
                </a:solidFill>
                <a:latin typeface="Jayne Print" pitchFamily="2" charset="0"/>
              </a:rPr>
              <a:t> Travel apply a surcharge for credit card payments -2.5</a:t>
            </a:r>
            <a:r>
              <a:rPr lang="en-AU" sz="1100" dirty="0" smtClean="0">
                <a:solidFill>
                  <a:schemeClr val="bg1"/>
                </a:solidFill>
                <a:latin typeface="Gill Sans MT Condensed" pitchFamily="34" charset="0"/>
              </a:rPr>
              <a:t>% </a:t>
            </a:r>
            <a:r>
              <a:rPr lang="en-AU" sz="1100" dirty="0" smtClean="0">
                <a:solidFill>
                  <a:schemeClr val="bg1"/>
                </a:solidFill>
                <a:latin typeface="Jayne Print" pitchFamily="2" charset="0"/>
              </a:rPr>
              <a:t>to </a:t>
            </a:r>
            <a:r>
              <a:rPr lang="en-AU" sz="1100" dirty="0" err="1" smtClean="0">
                <a:solidFill>
                  <a:schemeClr val="bg1"/>
                </a:solidFill>
                <a:latin typeface="Jayne Print" pitchFamily="2" charset="0"/>
              </a:rPr>
              <a:t>Mastercard</a:t>
            </a:r>
            <a:r>
              <a:rPr lang="en-AU" sz="1100" dirty="0" smtClean="0">
                <a:solidFill>
                  <a:schemeClr val="bg1"/>
                </a:solidFill>
                <a:latin typeface="Jayne Print" pitchFamily="2" charset="0"/>
              </a:rPr>
              <a:t> and Visa, 3.5</a:t>
            </a:r>
            <a:r>
              <a:rPr lang="en-AU" sz="1100" dirty="0" smtClean="0">
                <a:solidFill>
                  <a:schemeClr val="bg1"/>
                </a:solidFill>
                <a:latin typeface="Gill Sans MT Condensed" pitchFamily="34" charset="0"/>
              </a:rPr>
              <a:t>%</a:t>
            </a:r>
            <a:r>
              <a:rPr lang="en-AU" sz="1100" dirty="0" smtClean="0">
                <a:solidFill>
                  <a:schemeClr val="bg1"/>
                </a:solidFill>
                <a:latin typeface="Jayne Print" pitchFamily="2" charset="0"/>
              </a:rPr>
              <a:t> to Amex and Diners.</a:t>
            </a:r>
          </a:p>
        </p:txBody>
      </p:sp>
      <p:sp>
        <p:nvSpPr>
          <p:cNvPr id="35" name="TextBox 34"/>
          <p:cNvSpPr txBox="1"/>
          <p:nvPr/>
        </p:nvSpPr>
        <p:spPr>
          <a:xfrm>
            <a:off x="8286776" y="4477416"/>
            <a:ext cx="714348" cy="523220"/>
          </a:xfrm>
          <a:prstGeom prst="rect">
            <a:avLst/>
          </a:prstGeom>
          <a:noFill/>
        </p:spPr>
        <p:txBody>
          <a:bodyPr wrap="square" rtlCol="0">
            <a:spAutoFit/>
          </a:bodyPr>
          <a:lstStyle/>
          <a:p>
            <a:pPr>
              <a:spcBef>
                <a:spcPts val="0"/>
              </a:spcBef>
              <a:spcAft>
                <a:spcPts val="0"/>
              </a:spcAft>
            </a:pPr>
            <a:r>
              <a:rPr lang="en-AU" sz="2800" dirty="0" smtClean="0">
                <a:solidFill>
                  <a:schemeClr val="bg1">
                    <a:alpha val="40000"/>
                  </a:schemeClr>
                </a:solidFill>
                <a:latin typeface="Travelcons" pitchFamily="2" charset="0"/>
              </a:rPr>
              <a:t>h</a:t>
            </a:r>
          </a:p>
        </p:txBody>
      </p:sp>
      <p:sp>
        <p:nvSpPr>
          <p:cNvPr id="36" name="TextBox 35"/>
          <p:cNvSpPr txBox="1"/>
          <p:nvPr/>
        </p:nvSpPr>
        <p:spPr>
          <a:xfrm>
            <a:off x="8286776" y="4945575"/>
            <a:ext cx="714348" cy="769441"/>
          </a:xfrm>
          <a:prstGeom prst="rect">
            <a:avLst/>
          </a:prstGeom>
          <a:noFill/>
        </p:spPr>
        <p:txBody>
          <a:bodyPr wrap="square" rtlCol="0">
            <a:spAutoFit/>
          </a:bodyPr>
          <a:lstStyle/>
          <a:p>
            <a:pPr>
              <a:spcBef>
                <a:spcPts val="0"/>
              </a:spcBef>
              <a:spcAft>
                <a:spcPts val="0"/>
              </a:spcAft>
            </a:pPr>
            <a:r>
              <a:rPr lang="en-AU" sz="4400" dirty="0" smtClean="0">
                <a:solidFill>
                  <a:schemeClr val="bg1">
                    <a:alpha val="40000"/>
                  </a:schemeClr>
                </a:solidFill>
                <a:effectLst>
                  <a:glow rad="228600">
                    <a:schemeClr val="accent1">
                      <a:satMod val="175000"/>
                      <a:alpha val="40000"/>
                    </a:schemeClr>
                  </a:glow>
                </a:effectLst>
                <a:latin typeface="Carr Xmas Dingbats" pitchFamily="82" charset="0"/>
              </a:rPr>
              <a:t>P</a:t>
            </a:r>
          </a:p>
        </p:txBody>
      </p:sp>
      <p:grpSp>
        <p:nvGrpSpPr>
          <p:cNvPr id="38" name="Group 5"/>
          <p:cNvGrpSpPr/>
          <p:nvPr/>
        </p:nvGrpSpPr>
        <p:grpSpPr>
          <a:xfrm>
            <a:off x="8253438" y="714356"/>
            <a:ext cx="714380" cy="642942"/>
            <a:chOff x="8286776" y="1000108"/>
            <a:chExt cx="714380" cy="642942"/>
          </a:xfrm>
        </p:grpSpPr>
        <p:sp>
          <p:nvSpPr>
            <p:cNvPr id="39" name="TextBox 38"/>
            <p:cNvSpPr txBox="1"/>
            <p:nvPr/>
          </p:nvSpPr>
          <p:spPr>
            <a:xfrm>
              <a:off x="8286776" y="1000108"/>
              <a:ext cx="714348"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latin typeface="Travelcons" pitchFamily="2" charset="0"/>
                </a:rPr>
                <a:t>m</a:t>
              </a:r>
            </a:p>
          </p:txBody>
        </p:sp>
        <p:sp>
          <p:nvSpPr>
            <p:cNvPr id="40" name="TextBox 39"/>
            <p:cNvSpPr txBox="1"/>
            <p:nvPr/>
          </p:nvSpPr>
          <p:spPr>
            <a:xfrm>
              <a:off x="8501090" y="1181385"/>
              <a:ext cx="500066"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latin typeface="Travelcons" pitchFamily="2" charset="0"/>
                </a:rPr>
                <a:t>|</a:t>
              </a:r>
            </a:p>
          </p:txBody>
        </p:sp>
      </p:grpSp>
      <p:grpSp>
        <p:nvGrpSpPr>
          <p:cNvPr id="41" name="Group 8"/>
          <p:cNvGrpSpPr/>
          <p:nvPr/>
        </p:nvGrpSpPr>
        <p:grpSpPr>
          <a:xfrm>
            <a:off x="8286776" y="2000240"/>
            <a:ext cx="714348" cy="709317"/>
            <a:chOff x="8286776" y="2214554"/>
            <a:chExt cx="714348" cy="709317"/>
          </a:xfrm>
        </p:grpSpPr>
        <p:sp>
          <p:nvSpPr>
            <p:cNvPr id="42" name="TextBox 41"/>
            <p:cNvSpPr txBox="1"/>
            <p:nvPr/>
          </p:nvSpPr>
          <p:spPr>
            <a:xfrm>
              <a:off x="8286776" y="2214554"/>
              <a:ext cx="714348"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effectLst/>
                  <a:latin typeface="Travelcons" pitchFamily="2" charset="0"/>
                </a:rPr>
                <a:t>D</a:t>
              </a:r>
            </a:p>
          </p:txBody>
        </p:sp>
        <p:sp>
          <p:nvSpPr>
            <p:cNvPr id="43" name="TextBox 42"/>
            <p:cNvSpPr txBox="1"/>
            <p:nvPr/>
          </p:nvSpPr>
          <p:spPr>
            <a:xfrm>
              <a:off x="8286776" y="2462206"/>
              <a:ext cx="714348"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effectLst/>
                  <a:latin typeface="Travelcons" pitchFamily="2" charset="0"/>
                </a:rPr>
                <a:t>a</a:t>
              </a:r>
            </a:p>
          </p:txBody>
        </p:sp>
      </p:grpSp>
      <p:grpSp>
        <p:nvGrpSpPr>
          <p:cNvPr id="44" name="Group 11"/>
          <p:cNvGrpSpPr/>
          <p:nvPr/>
        </p:nvGrpSpPr>
        <p:grpSpPr>
          <a:xfrm>
            <a:off x="8286776" y="3681715"/>
            <a:ext cx="714380" cy="675979"/>
            <a:chOff x="8286776" y="3038773"/>
            <a:chExt cx="714380" cy="675979"/>
          </a:xfrm>
        </p:grpSpPr>
        <p:sp>
          <p:nvSpPr>
            <p:cNvPr id="45" name="TextBox 44"/>
            <p:cNvSpPr txBox="1"/>
            <p:nvPr/>
          </p:nvSpPr>
          <p:spPr>
            <a:xfrm>
              <a:off x="8286776" y="3038773"/>
              <a:ext cx="500066"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latin typeface="AEZ clothes" pitchFamily="2" charset="0"/>
                </a:rPr>
                <a:t>H</a:t>
              </a:r>
            </a:p>
          </p:txBody>
        </p:sp>
        <p:sp>
          <p:nvSpPr>
            <p:cNvPr id="46" name="TextBox 45"/>
            <p:cNvSpPr txBox="1"/>
            <p:nvPr/>
          </p:nvSpPr>
          <p:spPr>
            <a:xfrm>
              <a:off x="8601103" y="3253087"/>
              <a:ext cx="400053"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latin typeface="AEZ clothes" pitchFamily="2" charset="0"/>
                </a:rPr>
                <a:t>j</a:t>
              </a:r>
            </a:p>
          </p:txBody>
        </p:sp>
      </p:grpSp>
      <p:grpSp>
        <p:nvGrpSpPr>
          <p:cNvPr id="47" name="Group 14"/>
          <p:cNvGrpSpPr/>
          <p:nvPr/>
        </p:nvGrpSpPr>
        <p:grpSpPr>
          <a:xfrm>
            <a:off x="8215338" y="5736381"/>
            <a:ext cx="828649" cy="764453"/>
            <a:chOff x="8215338" y="5548986"/>
            <a:chExt cx="828649" cy="764453"/>
          </a:xfrm>
        </p:grpSpPr>
        <p:sp>
          <p:nvSpPr>
            <p:cNvPr id="48" name="TextBox 47"/>
            <p:cNvSpPr txBox="1"/>
            <p:nvPr/>
          </p:nvSpPr>
          <p:spPr>
            <a:xfrm>
              <a:off x="8286776" y="5851774"/>
              <a:ext cx="714348"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latin typeface="Travelcons" pitchFamily="2" charset="0"/>
                </a:rPr>
                <a:t>z</a:t>
              </a:r>
            </a:p>
          </p:txBody>
        </p:sp>
        <p:sp>
          <p:nvSpPr>
            <p:cNvPr id="49" name="TextBox 48"/>
            <p:cNvSpPr txBox="1"/>
            <p:nvPr/>
          </p:nvSpPr>
          <p:spPr>
            <a:xfrm>
              <a:off x="8215338" y="5548986"/>
              <a:ext cx="828649" cy="523220"/>
            </a:xfrm>
            <a:prstGeom prst="rect">
              <a:avLst/>
            </a:prstGeom>
            <a:noFill/>
          </p:spPr>
          <p:txBody>
            <a:bodyPr wrap="square" rtlCol="0">
              <a:spAutoFit/>
            </a:bodyPr>
            <a:lstStyle/>
            <a:p>
              <a:pPr>
                <a:spcBef>
                  <a:spcPts val="0"/>
                </a:spcBef>
                <a:spcAft>
                  <a:spcPts val="0"/>
                </a:spcAft>
              </a:pPr>
              <a:r>
                <a:rPr lang="en-AU" sz="2800" dirty="0" smtClean="0">
                  <a:solidFill>
                    <a:schemeClr val="bg1">
                      <a:alpha val="40000"/>
                    </a:schemeClr>
                  </a:solidFill>
                  <a:latin typeface="Travelcons" pitchFamily="2" charset="0"/>
                </a:rPr>
                <a:t>=i</a:t>
              </a:r>
            </a:p>
          </p:txBody>
        </p:sp>
      </p:grpSp>
      <p:grpSp>
        <p:nvGrpSpPr>
          <p:cNvPr id="50" name="Group 72"/>
          <p:cNvGrpSpPr/>
          <p:nvPr/>
        </p:nvGrpSpPr>
        <p:grpSpPr>
          <a:xfrm>
            <a:off x="8439257" y="214290"/>
            <a:ext cx="405218" cy="357190"/>
            <a:chOff x="3857620" y="3571876"/>
            <a:chExt cx="1928826" cy="1700218"/>
          </a:xfrm>
          <a:solidFill>
            <a:srgbClr val="FFFFFF">
              <a:alpha val="35000"/>
            </a:srgbClr>
          </a:solidFill>
        </p:grpSpPr>
        <p:sp>
          <p:nvSpPr>
            <p:cNvPr id="51" name="Isosceles Triangle 50"/>
            <p:cNvSpPr/>
            <p:nvPr/>
          </p:nvSpPr>
          <p:spPr bwMode="auto">
            <a:xfrm>
              <a:off x="3857620" y="3571876"/>
              <a:ext cx="1928826" cy="785818"/>
            </a:xfrm>
            <a:prstGeom prst="triangle">
              <a:avLst>
                <a:gd name="adj" fmla="val 50000"/>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40000"/>
                  </a:schemeClr>
                </a:solidFill>
                <a:effectLst/>
                <a:latin typeface="Arial" charset="0"/>
              </a:endParaRPr>
            </a:p>
          </p:txBody>
        </p:sp>
        <p:sp>
          <p:nvSpPr>
            <p:cNvPr id="52" name="Rectangle 51"/>
            <p:cNvSpPr/>
            <p:nvPr/>
          </p:nvSpPr>
          <p:spPr bwMode="auto">
            <a:xfrm>
              <a:off x="4071934" y="4357694"/>
              <a:ext cx="571504" cy="914400"/>
            </a:xfrm>
            <a:prstGeom prst="rect">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40000"/>
                  </a:schemeClr>
                </a:solidFill>
                <a:effectLst/>
                <a:latin typeface="Arial" charset="0"/>
              </a:endParaRPr>
            </a:p>
          </p:txBody>
        </p:sp>
        <p:sp>
          <p:nvSpPr>
            <p:cNvPr id="53" name="Rectangle 52"/>
            <p:cNvSpPr/>
            <p:nvPr/>
          </p:nvSpPr>
          <p:spPr bwMode="auto">
            <a:xfrm>
              <a:off x="4643438" y="4357694"/>
              <a:ext cx="357190" cy="500066"/>
            </a:xfrm>
            <a:prstGeom prst="rect">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40000"/>
                  </a:schemeClr>
                </a:solidFill>
                <a:effectLst/>
                <a:latin typeface="Arial" charset="0"/>
              </a:endParaRPr>
            </a:p>
          </p:txBody>
        </p:sp>
        <p:sp>
          <p:nvSpPr>
            <p:cNvPr id="54" name="Rectangle 53"/>
            <p:cNvSpPr/>
            <p:nvPr/>
          </p:nvSpPr>
          <p:spPr bwMode="auto">
            <a:xfrm>
              <a:off x="5000628" y="4357694"/>
              <a:ext cx="571504" cy="914400"/>
            </a:xfrm>
            <a:prstGeom prst="rect">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40000"/>
                  </a:schemeClr>
                </a:solidFill>
                <a:effectLst/>
                <a:latin typeface="Arial" charset="0"/>
              </a:endParaRPr>
            </a:p>
          </p:txBody>
        </p:sp>
      </p:grpSp>
      <p:sp>
        <p:nvSpPr>
          <p:cNvPr id="55" name="TextBox 54"/>
          <p:cNvSpPr txBox="1"/>
          <p:nvPr/>
        </p:nvSpPr>
        <p:spPr>
          <a:xfrm rot="20368967">
            <a:off x="8316275" y="1551877"/>
            <a:ext cx="775090" cy="400110"/>
          </a:xfrm>
          <a:prstGeom prst="rect">
            <a:avLst/>
          </a:prstGeom>
          <a:noFill/>
        </p:spPr>
        <p:txBody>
          <a:bodyPr wrap="square" rtlCol="0">
            <a:spAutoFit/>
          </a:bodyPr>
          <a:lstStyle/>
          <a:p>
            <a:r>
              <a:rPr lang="en-AU" sz="2000" b="1" dirty="0" smtClean="0">
                <a:ln w="57150">
                  <a:noFill/>
                </a:ln>
                <a:solidFill>
                  <a:schemeClr val="bg1">
                    <a:alpha val="40000"/>
                  </a:schemeClr>
                </a:solidFill>
                <a:effectLst/>
                <a:latin typeface="Jayne Print" pitchFamily="2" charset="0"/>
              </a:rPr>
              <a:t>RSVP</a:t>
            </a:r>
          </a:p>
        </p:txBody>
      </p:sp>
      <p:sp>
        <p:nvSpPr>
          <p:cNvPr id="56" name="TextBox 55"/>
          <p:cNvSpPr txBox="1"/>
          <p:nvPr/>
        </p:nvSpPr>
        <p:spPr>
          <a:xfrm>
            <a:off x="8286776" y="2857496"/>
            <a:ext cx="714348" cy="830997"/>
          </a:xfrm>
          <a:prstGeom prst="rect">
            <a:avLst/>
          </a:prstGeom>
          <a:noFill/>
        </p:spPr>
        <p:txBody>
          <a:bodyPr wrap="square" rtlCol="0">
            <a:spAutoFit/>
          </a:bodyPr>
          <a:lstStyle/>
          <a:p>
            <a:pPr>
              <a:spcBef>
                <a:spcPts val="0"/>
              </a:spcBef>
              <a:spcAft>
                <a:spcPts val="0"/>
              </a:spcAft>
            </a:pPr>
            <a:r>
              <a:rPr lang="en-AU" sz="4800" dirty="0" smtClean="0">
                <a:solidFill>
                  <a:schemeClr val="bg1">
                    <a:alpha val="40000"/>
                  </a:schemeClr>
                </a:solidFill>
                <a:latin typeface="WC Sold Out C Bta" pitchFamily="2" charset="0"/>
                <a:ea typeface="WC Sold Out C Bta" pitchFamily="2" charset="0"/>
              </a:rPr>
              <a:t>0</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p:cNvSpPr/>
          <p:nvPr/>
        </p:nvSpPr>
        <p:spPr bwMode="auto">
          <a:xfrm>
            <a:off x="5000628" y="571002"/>
            <a:ext cx="3786214" cy="6072230"/>
          </a:xfrm>
          <a:prstGeom prst="rect">
            <a:avLst/>
          </a:prstGeom>
          <a:solidFill>
            <a:schemeClr val="tx1">
              <a:alpha val="40000"/>
            </a:schemeClr>
          </a:solidFill>
          <a:ln w="28575" cap="flat" cmpd="sng" algn="ctr">
            <a:noFill/>
            <a:prstDash val="solid"/>
            <a:round/>
            <a:headEnd type="none" w="med" len="med"/>
            <a:tailEnd type="none" w="med" len="med"/>
          </a:ln>
          <a:effectLst>
            <a:softEdge rad="635000"/>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solidFill>
              <a:effectLst/>
              <a:latin typeface="Arial" charset="0"/>
            </a:endParaRPr>
          </a:p>
        </p:txBody>
      </p:sp>
      <p:sp>
        <p:nvSpPr>
          <p:cNvPr id="4" name="TextBox 3"/>
          <p:cNvSpPr txBox="1"/>
          <p:nvPr/>
        </p:nvSpPr>
        <p:spPr>
          <a:xfrm>
            <a:off x="8286776" y="4035635"/>
            <a:ext cx="714348" cy="523220"/>
          </a:xfrm>
          <a:prstGeom prst="rect">
            <a:avLst/>
          </a:prstGeom>
          <a:noFill/>
        </p:spPr>
        <p:txBody>
          <a:bodyPr wrap="square" rtlCol="0">
            <a:spAutoFit/>
          </a:bodyPr>
          <a:lstStyle/>
          <a:p>
            <a:pPr>
              <a:spcBef>
                <a:spcPts val="0"/>
              </a:spcBef>
              <a:spcAft>
                <a:spcPts val="0"/>
              </a:spcAft>
            </a:pPr>
            <a:r>
              <a:rPr lang="en-AU" sz="2800" dirty="0" smtClean="0">
                <a:solidFill>
                  <a:schemeClr val="bg1">
                    <a:lumMod val="50000"/>
                    <a:alpha val="68000"/>
                  </a:schemeClr>
                </a:solidFill>
                <a:latin typeface="Travelcons" pitchFamily="2" charset="0"/>
              </a:rPr>
              <a:t>h</a:t>
            </a:r>
          </a:p>
        </p:txBody>
      </p:sp>
      <p:sp>
        <p:nvSpPr>
          <p:cNvPr id="5" name="TextBox 4"/>
          <p:cNvSpPr txBox="1"/>
          <p:nvPr/>
        </p:nvSpPr>
        <p:spPr>
          <a:xfrm>
            <a:off x="8286776" y="4786322"/>
            <a:ext cx="714348" cy="769441"/>
          </a:xfrm>
          <a:prstGeom prst="rect">
            <a:avLst/>
          </a:prstGeom>
          <a:noFill/>
        </p:spPr>
        <p:txBody>
          <a:bodyPr wrap="square" rtlCol="0">
            <a:spAutoFit/>
          </a:bodyPr>
          <a:lstStyle/>
          <a:p>
            <a:pPr>
              <a:spcBef>
                <a:spcPts val="0"/>
              </a:spcBef>
              <a:spcAft>
                <a:spcPts val="0"/>
              </a:spcAft>
            </a:pPr>
            <a:r>
              <a:rPr lang="en-AU" sz="4400" dirty="0" smtClean="0">
                <a:solidFill>
                  <a:schemeClr val="bg1">
                    <a:alpha val="35000"/>
                  </a:schemeClr>
                </a:solidFill>
                <a:effectLst/>
                <a:latin typeface="Carr Xmas Dingbats" pitchFamily="82" charset="0"/>
              </a:rPr>
              <a:t>P</a:t>
            </a:r>
          </a:p>
        </p:txBody>
      </p:sp>
      <p:grpSp>
        <p:nvGrpSpPr>
          <p:cNvPr id="2" name="Group 5"/>
          <p:cNvGrpSpPr/>
          <p:nvPr/>
        </p:nvGrpSpPr>
        <p:grpSpPr>
          <a:xfrm>
            <a:off x="8253438" y="857232"/>
            <a:ext cx="714380" cy="642942"/>
            <a:chOff x="8286776" y="1000108"/>
            <a:chExt cx="714380" cy="642942"/>
          </a:xfrm>
        </p:grpSpPr>
        <p:sp>
          <p:nvSpPr>
            <p:cNvPr id="7" name="TextBox 6"/>
            <p:cNvSpPr txBox="1"/>
            <p:nvPr/>
          </p:nvSpPr>
          <p:spPr>
            <a:xfrm>
              <a:off x="8286776" y="1000108"/>
              <a:ext cx="714348"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35000"/>
                    </a:schemeClr>
                  </a:solidFill>
                  <a:latin typeface="Travelcons" pitchFamily="2" charset="0"/>
                </a:rPr>
                <a:t>m</a:t>
              </a:r>
            </a:p>
          </p:txBody>
        </p:sp>
        <p:sp>
          <p:nvSpPr>
            <p:cNvPr id="8" name="TextBox 7"/>
            <p:cNvSpPr txBox="1"/>
            <p:nvPr/>
          </p:nvSpPr>
          <p:spPr>
            <a:xfrm>
              <a:off x="8501090" y="1181385"/>
              <a:ext cx="500066"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35000"/>
                    </a:schemeClr>
                  </a:solidFill>
                  <a:latin typeface="Travelcons" pitchFamily="2" charset="0"/>
                </a:rPr>
                <a:t>|</a:t>
              </a:r>
            </a:p>
          </p:txBody>
        </p:sp>
      </p:grpSp>
      <p:grpSp>
        <p:nvGrpSpPr>
          <p:cNvPr id="6" name="Group 8"/>
          <p:cNvGrpSpPr/>
          <p:nvPr/>
        </p:nvGrpSpPr>
        <p:grpSpPr>
          <a:xfrm>
            <a:off x="8286776" y="2357429"/>
            <a:ext cx="714348" cy="709317"/>
            <a:chOff x="8286776" y="2214554"/>
            <a:chExt cx="714348" cy="709317"/>
          </a:xfrm>
        </p:grpSpPr>
        <p:sp>
          <p:nvSpPr>
            <p:cNvPr id="10" name="TextBox 9"/>
            <p:cNvSpPr txBox="1"/>
            <p:nvPr/>
          </p:nvSpPr>
          <p:spPr>
            <a:xfrm>
              <a:off x="8286776" y="2214554"/>
              <a:ext cx="714348" cy="461665"/>
            </a:xfrm>
            <a:prstGeom prst="rect">
              <a:avLst/>
            </a:prstGeom>
            <a:noFill/>
          </p:spPr>
          <p:txBody>
            <a:bodyPr wrap="square" rtlCol="0">
              <a:spAutoFit/>
            </a:bodyPr>
            <a:lstStyle/>
            <a:p>
              <a:pPr>
                <a:spcBef>
                  <a:spcPts val="0"/>
                </a:spcBef>
                <a:spcAft>
                  <a:spcPts val="0"/>
                </a:spcAft>
              </a:pPr>
              <a:r>
                <a:rPr lang="en-AU" sz="2400" dirty="0" smtClean="0">
                  <a:solidFill>
                    <a:schemeClr val="bg1">
                      <a:lumMod val="50000"/>
                      <a:alpha val="68000"/>
                    </a:schemeClr>
                  </a:solidFill>
                  <a:effectLst/>
                  <a:latin typeface="Travelcons" pitchFamily="2" charset="0"/>
                </a:rPr>
                <a:t>D</a:t>
              </a:r>
            </a:p>
          </p:txBody>
        </p:sp>
        <p:sp>
          <p:nvSpPr>
            <p:cNvPr id="11" name="TextBox 10"/>
            <p:cNvSpPr txBox="1"/>
            <p:nvPr/>
          </p:nvSpPr>
          <p:spPr>
            <a:xfrm>
              <a:off x="8286776" y="2462206"/>
              <a:ext cx="714348" cy="461665"/>
            </a:xfrm>
            <a:prstGeom prst="rect">
              <a:avLst/>
            </a:prstGeom>
            <a:noFill/>
          </p:spPr>
          <p:txBody>
            <a:bodyPr wrap="square" rtlCol="0">
              <a:spAutoFit/>
            </a:bodyPr>
            <a:lstStyle/>
            <a:p>
              <a:pPr>
                <a:spcBef>
                  <a:spcPts val="0"/>
                </a:spcBef>
                <a:spcAft>
                  <a:spcPts val="0"/>
                </a:spcAft>
              </a:pPr>
              <a:r>
                <a:rPr lang="en-AU" sz="2400" dirty="0" smtClean="0">
                  <a:solidFill>
                    <a:schemeClr val="bg1">
                      <a:lumMod val="50000"/>
                      <a:alpha val="68000"/>
                    </a:schemeClr>
                  </a:solidFill>
                  <a:effectLst/>
                  <a:latin typeface="Travelcons" pitchFamily="2" charset="0"/>
                </a:rPr>
                <a:t>a</a:t>
              </a:r>
            </a:p>
          </p:txBody>
        </p:sp>
      </p:grpSp>
      <p:grpSp>
        <p:nvGrpSpPr>
          <p:cNvPr id="9" name="Group 11"/>
          <p:cNvGrpSpPr/>
          <p:nvPr/>
        </p:nvGrpSpPr>
        <p:grpSpPr>
          <a:xfrm>
            <a:off x="8286776" y="3181649"/>
            <a:ext cx="714380" cy="675979"/>
            <a:chOff x="8286776" y="3038773"/>
            <a:chExt cx="714380" cy="675979"/>
          </a:xfrm>
        </p:grpSpPr>
        <p:sp>
          <p:nvSpPr>
            <p:cNvPr id="13" name="TextBox 12"/>
            <p:cNvSpPr txBox="1"/>
            <p:nvPr/>
          </p:nvSpPr>
          <p:spPr>
            <a:xfrm>
              <a:off x="8286776" y="3038773"/>
              <a:ext cx="500066" cy="461665"/>
            </a:xfrm>
            <a:prstGeom prst="rect">
              <a:avLst/>
            </a:prstGeom>
            <a:noFill/>
          </p:spPr>
          <p:txBody>
            <a:bodyPr wrap="square" rtlCol="0">
              <a:spAutoFit/>
            </a:bodyPr>
            <a:lstStyle/>
            <a:p>
              <a:pPr>
                <a:spcBef>
                  <a:spcPts val="0"/>
                </a:spcBef>
                <a:spcAft>
                  <a:spcPts val="0"/>
                </a:spcAft>
              </a:pPr>
              <a:r>
                <a:rPr lang="en-AU" sz="2400" dirty="0" smtClean="0">
                  <a:solidFill>
                    <a:schemeClr val="bg1">
                      <a:lumMod val="50000"/>
                      <a:alpha val="68000"/>
                    </a:schemeClr>
                  </a:solidFill>
                  <a:latin typeface="AEZ clothes" pitchFamily="2" charset="0"/>
                </a:rPr>
                <a:t>H</a:t>
              </a:r>
            </a:p>
          </p:txBody>
        </p:sp>
        <p:sp>
          <p:nvSpPr>
            <p:cNvPr id="14" name="TextBox 13"/>
            <p:cNvSpPr txBox="1"/>
            <p:nvPr/>
          </p:nvSpPr>
          <p:spPr>
            <a:xfrm>
              <a:off x="8601103" y="3253087"/>
              <a:ext cx="400053" cy="461665"/>
            </a:xfrm>
            <a:prstGeom prst="rect">
              <a:avLst/>
            </a:prstGeom>
            <a:noFill/>
          </p:spPr>
          <p:txBody>
            <a:bodyPr wrap="square" rtlCol="0">
              <a:spAutoFit/>
            </a:bodyPr>
            <a:lstStyle/>
            <a:p>
              <a:pPr>
                <a:spcBef>
                  <a:spcPts val="0"/>
                </a:spcBef>
                <a:spcAft>
                  <a:spcPts val="0"/>
                </a:spcAft>
              </a:pPr>
              <a:r>
                <a:rPr lang="en-AU" sz="2400" dirty="0" smtClean="0">
                  <a:solidFill>
                    <a:schemeClr val="bg1">
                      <a:lumMod val="50000"/>
                      <a:alpha val="68000"/>
                    </a:schemeClr>
                  </a:solidFill>
                  <a:latin typeface="AEZ clothes" pitchFamily="2" charset="0"/>
                </a:rPr>
                <a:t>j</a:t>
              </a:r>
            </a:p>
          </p:txBody>
        </p:sp>
      </p:grpSp>
      <p:grpSp>
        <p:nvGrpSpPr>
          <p:cNvPr id="12" name="Group 14"/>
          <p:cNvGrpSpPr/>
          <p:nvPr/>
        </p:nvGrpSpPr>
        <p:grpSpPr>
          <a:xfrm>
            <a:off x="8215338" y="5736381"/>
            <a:ext cx="828649" cy="764453"/>
            <a:chOff x="8215338" y="5548986"/>
            <a:chExt cx="828649" cy="764453"/>
          </a:xfrm>
        </p:grpSpPr>
        <p:sp>
          <p:nvSpPr>
            <p:cNvPr id="16" name="TextBox 15"/>
            <p:cNvSpPr txBox="1"/>
            <p:nvPr/>
          </p:nvSpPr>
          <p:spPr>
            <a:xfrm>
              <a:off x="8286776" y="5851774"/>
              <a:ext cx="714348"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35000"/>
                    </a:schemeClr>
                  </a:solidFill>
                  <a:latin typeface="Travelcons" pitchFamily="2" charset="0"/>
                </a:rPr>
                <a:t>z</a:t>
              </a:r>
            </a:p>
          </p:txBody>
        </p:sp>
        <p:sp>
          <p:nvSpPr>
            <p:cNvPr id="17" name="TextBox 16"/>
            <p:cNvSpPr txBox="1"/>
            <p:nvPr/>
          </p:nvSpPr>
          <p:spPr>
            <a:xfrm>
              <a:off x="8215338" y="5548986"/>
              <a:ext cx="828649" cy="523220"/>
            </a:xfrm>
            <a:prstGeom prst="rect">
              <a:avLst/>
            </a:prstGeom>
            <a:noFill/>
          </p:spPr>
          <p:txBody>
            <a:bodyPr wrap="square" rtlCol="0">
              <a:spAutoFit/>
            </a:bodyPr>
            <a:lstStyle/>
            <a:p>
              <a:pPr>
                <a:spcBef>
                  <a:spcPts val="0"/>
                </a:spcBef>
                <a:spcAft>
                  <a:spcPts val="0"/>
                </a:spcAft>
              </a:pPr>
              <a:r>
                <a:rPr lang="en-AU" sz="2800" dirty="0" smtClean="0">
                  <a:solidFill>
                    <a:schemeClr val="bg1">
                      <a:alpha val="35000"/>
                    </a:schemeClr>
                  </a:solidFill>
                  <a:latin typeface="Travelcons" pitchFamily="2" charset="0"/>
                </a:rPr>
                <a:t>=i</a:t>
              </a:r>
            </a:p>
          </p:txBody>
        </p:sp>
      </p:grpSp>
      <p:grpSp>
        <p:nvGrpSpPr>
          <p:cNvPr id="15" name="Group 72"/>
          <p:cNvGrpSpPr/>
          <p:nvPr/>
        </p:nvGrpSpPr>
        <p:grpSpPr>
          <a:xfrm>
            <a:off x="8439257" y="214290"/>
            <a:ext cx="405218" cy="357190"/>
            <a:chOff x="3857620" y="3571876"/>
            <a:chExt cx="1928826" cy="1700218"/>
          </a:xfrm>
          <a:solidFill>
            <a:srgbClr val="FFFFFF">
              <a:alpha val="35000"/>
            </a:srgbClr>
          </a:solidFill>
        </p:grpSpPr>
        <p:sp>
          <p:nvSpPr>
            <p:cNvPr id="19" name="Isosceles Triangle 18"/>
            <p:cNvSpPr/>
            <p:nvPr/>
          </p:nvSpPr>
          <p:spPr bwMode="auto">
            <a:xfrm>
              <a:off x="3857620" y="3571876"/>
              <a:ext cx="1928826" cy="785818"/>
            </a:xfrm>
            <a:prstGeom prst="triangle">
              <a:avLst>
                <a:gd name="adj" fmla="val 50000"/>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65000"/>
                  </a:schemeClr>
                </a:solidFill>
                <a:effectLst/>
                <a:latin typeface="Arial" charset="0"/>
              </a:endParaRPr>
            </a:p>
          </p:txBody>
        </p:sp>
        <p:sp>
          <p:nvSpPr>
            <p:cNvPr id="20" name="Rectangle 19"/>
            <p:cNvSpPr/>
            <p:nvPr/>
          </p:nvSpPr>
          <p:spPr bwMode="auto">
            <a:xfrm>
              <a:off x="4071934" y="4357694"/>
              <a:ext cx="571504" cy="914400"/>
            </a:xfrm>
            <a:prstGeom prst="rect">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65000"/>
                  </a:schemeClr>
                </a:solidFill>
                <a:effectLst/>
                <a:latin typeface="Arial" charset="0"/>
              </a:endParaRPr>
            </a:p>
          </p:txBody>
        </p:sp>
        <p:sp>
          <p:nvSpPr>
            <p:cNvPr id="21" name="Rectangle 20"/>
            <p:cNvSpPr/>
            <p:nvPr/>
          </p:nvSpPr>
          <p:spPr bwMode="auto">
            <a:xfrm>
              <a:off x="4643438" y="4357694"/>
              <a:ext cx="357190" cy="500066"/>
            </a:xfrm>
            <a:prstGeom prst="rect">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65000"/>
                  </a:schemeClr>
                </a:solidFill>
                <a:effectLst/>
                <a:latin typeface="Arial" charset="0"/>
              </a:endParaRPr>
            </a:p>
          </p:txBody>
        </p:sp>
        <p:sp>
          <p:nvSpPr>
            <p:cNvPr id="22" name="Rectangle 21"/>
            <p:cNvSpPr/>
            <p:nvPr/>
          </p:nvSpPr>
          <p:spPr bwMode="auto">
            <a:xfrm>
              <a:off x="5000628" y="4357694"/>
              <a:ext cx="571504" cy="914400"/>
            </a:xfrm>
            <a:prstGeom prst="rect">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65000"/>
                  </a:schemeClr>
                </a:solidFill>
                <a:effectLst/>
                <a:latin typeface="Arial" charset="0"/>
              </a:endParaRPr>
            </a:p>
          </p:txBody>
        </p:sp>
      </p:grpSp>
      <p:sp>
        <p:nvSpPr>
          <p:cNvPr id="23" name="TextBox 22"/>
          <p:cNvSpPr txBox="1"/>
          <p:nvPr/>
        </p:nvSpPr>
        <p:spPr>
          <a:xfrm rot="20368967">
            <a:off x="8316275" y="1815119"/>
            <a:ext cx="775090" cy="400110"/>
          </a:xfrm>
          <a:prstGeom prst="rect">
            <a:avLst/>
          </a:prstGeom>
          <a:noFill/>
        </p:spPr>
        <p:txBody>
          <a:bodyPr wrap="square" rtlCol="0">
            <a:spAutoFit/>
          </a:bodyPr>
          <a:lstStyle/>
          <a:p>
            <a:r>
              <a:rPr lang="en-AU" sz="2000" b="1" dirty="0" smtClean="0">
                <a:ln w="57150">
                  <a:noFill/>
                </a:ln>
                <a:solidFill>
                  <a:schemeClr val="bg1">
                    <a:lumMod val="50000"/>
                    <a:alpha val="68000"/>
                  </a:schemeClr>
                </a:solidFill>
                <a:effectLst/>
                <a:latin typeface="Jayne Print" pitchFamily="2" charset="0"/>
              </a:rPr>
              <a:t>RSVP</a:t>
            </a:r>
          </a:p>
        </p:txBody>
      </p:sp>
      <p:sp>
        <p:nvSpPr>
          <p:cNvPr id="30" name="TextBox 29"/>
          <p:cNvSpPr txBox="1"/>
          <p:nvPr/>
        </p:nvSpPr>
        <p:spPr>
          <a:xfrm>
            <a:off x="1142976" y="2671753"/>
            <a:ext cx="4429156" cy="4117703"/>
          </a:xfrm>
          <a:prstGeom prst="rect">
            <a:avLst/>
          </a:prstGeom>
          <a:solidFill>
            <a:schemeClr val="tx1">
              <a:alpha val="40000"/>
            </a:schemeClr>
          </a:solidFill>
          <a:effectLst>
            <a:softEdge rad="317500"/>
          </a:effectLst>
        </p:spPr>
        <p:txBody>
          <a:bodyPr wrap="square" lIns="360000" tIns="360000" rIns="360000" bIns="360000" rtlCol="0">
            <a:spAutoFit/>
          </a:bodyPr>
          <a:lstStyle/>
          <a:p>
            <a:pPr algn="l">
              <a:spcBef>
                <a:spcPts val="500"/>
              </a:spcBef>
              <a:spcAft>
                <a:spcPts val="500"/>
              </a:spcAft>
            </a:pPr>
            <a:r>
              <a:rPr lang="en-AU" sz="1100" dirty="0" smtClean="0">
                <a:solidFill>
                  <a:schemeClr val="bg1"/>
                </a:solidFill>
                <a:latin typeface="Jayne Print" pitchFamily="2" charset="0"/>
              </a:rPr>
              <a:t>Due to popular demand we have put have put together an itinerary for the wedding day to help you plan your time.</a:t>
            </a:r>
          </a:p>
          <a:p>
            <a:pPr algn="l">
              <a:spcBef>
                <a:spcPts val="500"/>
              </a:spcBef>
              <a:spcAft>
                <a:spcPts val="500"/>
              </a:spcAft>
            </a:pPr>
            <a:r>
              <a:rPr lang="en-AU" sz="1100" dirty="0" smtClean="0">
                <a:solidFill>
                  <a:schemeClr val="bg1"/>
                </a:solidFill>
                <a:latin typeface="Jayne Print" pitchFamily="2" charset="0"/>
              </a:rPr>
              <a:t>It’s going to be a long day but we hope it will be a fun one! So, we recommend you have a good lunch before we start as dinner won’t be served until 6pm – though there will be canapés in the afternoon to keep you going.</a:t>
            </a:r>
          </a:p>
          <a:p>
            <a:pPr algn="l">
              <a:spcBef>
                <a:spcPts val="500"/>
              </a:spcBef>
              <a:spcAft>
                <a:spcPts val="500"/>
              </a:spcAft>
            </a:pPr>
            <a:r>
              <a:rPr lang="en-AU" sz="1100" dirty="0" smtClean="0">
                <a:solidFill>
                  <a:schemeClr val="bg1"/>
                </a:solidFill>
                <a:latin typeface="Jayne Print" pitchFamily="2" charset="0"/>
              </a:rPr>
              <a:t>The bus from Bright will be doing two trips to get everyone to the venues. We will let you know nearer the time which bus you are on and where to meet.</a:t>
            </a:r>
          </a:p>
          <a:p>
            <a:pPr algn="l">
              <a:spcBef>
                <a:spcPts val="500"/>
              </a:spcBef>
              <a:spcAft>
                <a:spcPts val="500"/>
              </a:spcAft>
            </a:pPr>
            <a:r>
              <a:rPr lang="en-AU" sz="1100" dirty="0" smtClean="0">
                <a:solidFill>
                  <a:schemeClr val="bg1"/>
                </a:solidFill>
                <a:latin typeface="Jayne Print" pitchFamily="2" charset="0"/>
              </a:rPr>
              <a:t>If you have changed your mind about using the bus transport since your RSVP please </a:t>
            </a:r>
            <a:r>
              <a:rPr lang="en-AU" sz="1100" dirty="0" smtClean="0">
                <a:solidFill>
                  <a:schemeClr val="bg1"/>
                </a:solidFill>
                <a:effectLst>
                  <a:glow rad="228600">
                    <a:schemeClr val="accent1">
                      <a:satMod val="175000"/>
                      <a:alpha val="40000"/>
                    </a:schemeClr>
                  </a:glow>
                </a:effectLst>
                <a:latin typeface="Jayne Print" pitchFamily="2" charset="0"/>
              </a:rPr>
              <a:t>let us know </a:t>
            </a:r>
            <a:r>
              <a:rPr lang="en-AU" sz="1100" dirty="0" err="1" smtClean="0">
                <a:solidFill>
                  <a:schemeClr val="bg1"/>
                </a:solidFill>
                <a:latin typeface="Jayne Print" pitchFamily="2" charset="0"/>
              </a:rPr>
              <a:t>asap</a:t>
            </a:r>
            <a:r>
              <a:rPr lang="en-AU" sz="1100" dirty="0" smtClean="0">
                <a:solidFill>
                  <a:schemeClr val="bg1"/>
                </a:solidFill>
                <a:latin typeface="Jayne Print" pitchFamily="2" charset="0"/>
              </a:rPr>
              <a:t> so we can finalise the numbers.</a:t>
            </a:r>
          </a:p>
          <a:p>
            <a:pPr algn="l">
              <a:spcBef>
                <a:spcPts val="500"/>
              </a:spcBef>
              <a:spcAft>
                <a:spcPts val="500"/>
              </a:spcAft>
            </a:pPr>
            <a:r>
              <a:rPr lang="en-AU" sz="1100" dirty="0" smtClean="0">
                <a:solidFill>
                  <a:schemeClr val="bg1"/>
                </a:solidFill>
                <a:latin typeface="Jayne Print" pitchFamily="2" charset="0"/>
              </a:rPr>
              <a:t>For those travelling under their own steam please </a:t>
            </a:r>
            <a:r>
              <a:rPr lang="en-AU" sz="1100" dirty="0" smtClean="0">
                <a:solidFill>
                  <a:schemeClr val="bg1"/>
                </a:solidFill>
                <a:effectLst>
                  <a:glow rad="228600">
                    <a:schemeClr val="accent1">
                      <a:satMod val="175000"/>
                      <a:alpha val="40000"/>
                    </a:schemeClr>
                  </a:glow>
                </a:effectLst>
                <a:latin typeface="Jayne Print" pitchFamily="2" charset="0"/>
              </a:rPr>
              <a:t>click here for directions </a:t>
            </a:r>
            <a:r>
              <a:rPr lang="en-AU" sz="1100" dirty="0" smtClean="0">
                <a:solidFill>
                  <a:schemeClr val="bg1"/>
                </a:solidFill>
                <a:effectLst/>
                <a:latin typeface="Jayne Print" pitchFamily="2" charset="0"/>
              </a:rPr>
              <a:t>to the ceremony and reception venues</a:t>
            </a:r>
          </a:p>
        </p:txBody>
      </p:sp>
      <p:graphicFrame>
        <p:nvGraphicFramePr>
          <p:cNvPr id="34" name="Table 33"/>
          <p:cNvGraphicFramePr>
            <a:graphicFrameLocks noGrp="1"/>
          </p:cNvGraphicFramePr>
          <p:nvPr/>
        </p:nvGraphicFramePr>
        <p:xfrm>
          <a:off x="5715008" y="1335644"/>
          <a:ext cx="2500330" cy="5422095"/>
        </p:xfrm>
        <a:graphic>
          <a:graphicData uri="http://schemas.openxmlformats.org/drawingml/2006/table">
            <a:tbl>
              <a:tblPr firstRow="1" bandRow="1">
                <a:tableStyleId>{5C22544A-7EE6-4342-B048-85BDC9FD1C3A}</a:tableStyleId>
              </a:tblPr>
              <a:tblGrid>
                <a:gridCol w="833443"/>
                <a:gridCol w="1666887"/>
              </a:tblGrid>
              <a:tr h="44980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AU" sz="1100" b="0" i="0" u="none" strike="noStrike" kern="1200" cap="none" spc="0" normalizeH="0" baseline="0" noProof="0" dirty="0" smtClean="0">
                          <a:ln>
                            <a:noFill/>
                          </a:ln>
                          <a:solidFill>
                            <a:srgbClr val="FFFFFF"/>
                          </a:solidFill>
                          <a:effectLst>
                            <a:glow rad="228600">
                              <a:schemeClr val="accent1">
                                <a:satMod val="175000"/>
                                <a:alpha val="40000"/>
                              </a:schemeClr>
                            </a:glow>
                          </a:effectLst>
                          <a:uLnTx/>
                          <a:uFillTx/>
                          <a:latin typeface="Jayne Print" pitchFamily="2" charset="0"/>
                          <a:ea typeface="+mn-ea"/>
                          <a:cs typeface="+mn-cs"/>
                        </a:rPr>
                        <a:t>1.30pm:</a:t>
                      </a:r>
                      <a:endParaRPr lang="en-AU" sz="1100" dirty="0">
                        <a:effectLst>
                          <a:glow rad="228600">
                            <a:schemeClr val="accent1">
                              <a:satMod val="175000"/>
                              <a:alpha val="40000"/>
                            </a:schemeClr>
                          </a:glow>
                        </a:effectLst>
                        <a:latin typeface="Jayne Print" pitchFamily="2"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AU" sz="1100" b="0" i="0" u="none" strike="noStrike" kern="1200" cap="none" spc="0" normalizeH="0" baseline="0" noProof="0" dirty="0" smtClean="0">
                          <a:ln>
                            <a:noFill/>
                          </a:ln>
                          <a:solidFill>
                            <a:srgbClr val="FFFFFF"/>
                          </a:solidFill>
                          <a:effectLst/>
                          <a:uLnTx/>
                          <a:uFillTx/>
                          <a:latin typeface="Jayne Print" pitchFamily="2" charset="0"/>
                          <a:ea typeface="+mn-ea"/>
                          <a:cs typeface="+mn-cs"/>
                        </a:rPr>
                        <a:t>1</a:t>
                      </a:r>
                      <a:r>
                        <a:rPr kumimoji="0" lang="en-AU" sz="1100" b="0" i="0" u="none" strike="noStrike" kern="1200" cap="none" spc="0" normalizeH="0" baseline="30000" noProof="0" dirty="0" smtClean="0">
                          <a:ln>
                            <a:noFill/>
                          </a:ln>
                          <a:solidFill>
                            <a:srgbClr val="FFFFFF"/>
                          </a:solidFill>
                          <a:effectLst/>
                          <a:uLnTx/>
                          <a:uFillTx/>
                          <a:latin typeface="Jayne Print" pitchFamily="2" charset="0"/>
                          <a:ea typeface="+mn-ea"/>
                          <a:cs typeface="+mn-cs"/>
                        </a:rPr>
                        <a:t>st</a:t>
                      </a:r>
                      <a:r>
                        <a:rPr kumimoji="0" lang="en-AU" sz="1100" b="0" i="0" u="none" strike="noStrike" kern="1200" cap="none" spc="0" normalizeH="0" baseline="0" noProof="0" dirty="0" smtClean="0">
                          <a:ln>
                            <a:noFill/>
                          </a:ln>
                          <a:solidFill>
                            <a:srgbClr val="FFFFFF"/>
                          </a:solidFill>
                          <a:effectLst/>
                          <a:uLnTx/>
                          <a:uFillTx/>
                          <a:latin typeface="Jayne Print" pitchFamily="2" charset="0"/>
                          <a:ea typeface="+mn-ea"/>
                          <a:cs typeface="+mn-cs"/>
                        </a:rPr>
                        <a:t> Bus pickup in Bright</a:t>
                      </a:r>
                      <a:endParaRPr lang="en-AU" sz="1100" dirty="0">
                        <a:latin typeface="Jayne Print" pitchFamily="2"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500066">
                <a:tc>
                  <a:txBody>
                    <a:bodyPr/>
                    <a:lstStyle/>
                    <a:p>
                      <a:r>
                        <a:rPr lang="en-AU" sz="1100" dirty="0" smtClean="0">
                          <a:solidFill>
                            <a:schemeClr val="bg1"/>
                          </a:solidFill>
                          <a:effectLst>
                            <a:glow rad="228600">
                              <a:schemeClr val="accent1">
                                <a:satMod val="175000"/>
                                <a:alpha val="40000"/>
                              </a:schemeClr>
                            </a:glow>
                          </a:effectLst>
                          <a:latin typeface="Jayne Print" pitchFamily="2" charset="0"/>
                        </a:rPr>
                        <a:t>2.10pm</a:t>
                      </a:r>
                      <a:endParaRPr lang="en-AU" sz="1100" dirty="0">
                        <a:effectLst>
                          <a:glow rad="228600">
                            <a:schemeClr val="accent1">
                              <a:satMod val="175000"/>
                              <a:alpha val="40000"/>
                            </a:schemeClr>
                          </a:glow>
                        </a:effectLst>
                        <a:latin typeface="Jayne Print" pitchFamily="2"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AU" sz="1100" dirty="0" smtClean="0">
                          <a:solidFill>
                            <a:schemeClr val="bg1"/>
                          </a:solidFill>
                          <a:latin typeface="Jayne Print" pitchFamily="2" charset="0"/>
                        </a:rPr>
                        <a:t>2</a:t>
                      </a:r>
                      <a:r>
                        <a:rPr lang="en-AU" sz="1100" baseline="30000" dirty="0" smtClean="0">
                          <a:solidFill>
                            <a:schemeClr val="bg1"/>
                          </a:solidFill>
                          <a:latin typeface="Jayne Print" pitchFamily="2" charset="0"/>
                        </a:rPr>
                        <a:t>nd</a:t>
                      </a:r>
                      <a:r>
                        <a:rPr lang="en-AU" sz="1100" dirty="0" smtClean="0">
                          <a:solidFill>
                            <a:schemeClr val="bg1"/>
                          </a:solidFill>
                          <a:latin typeface="Jayne Print" pitchFamily="2" charset="0"/>
                        </a:rPr>
                        <a:t> Bus pickup in Bright</a:t>
                      </a:r>
                      <a:endParaRPr lang="en-AU" sz="1100" dirty="0">
                        <a:latin typeface="Jayne Print" pitchFamily="2"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500066">
                <a:tc>
                  <a:txBody>
                    <a:bodyPr/>
                    <a:lstStyle/>
                    <a:p>
                      <a:r>
                        <a:rPr lang="en-AU" sz="1100" dirty="0" smtClean="0">
                          <a:solidFill>
                            <a:schemeClr val="bg1"/>
                          </a:solidFill>
                          <a:effectLst>
                            <a:glow rad="228600">
                              <a:schemeClr val="accent1">
                                <a:satMod val="175000"/>
                                <a:alpha val="40000"/>
                              </a:schemeClr>
                            </a:glow>
                          </a:effectLst>
                          <a:latin typeface="Jayne Print" pitchFamily="2" charset="0"/>
                        </a:rPr>
                        <a:t>2pm</a:t>
                      </a:r>
                      <a:r>
                        <a:rPr lang="en-AU" sz="1100" baseline="0" dirty="0" smtClean="0">
                          <a:solidFill>
                            <a:schemeClr val="bg1"/>
                          </a:solidFill>
                          <a:effectLst>
                            <a:glow rad="228600">
                              <a:schemeClr val="accent1">
                                <a:satMod val="175000"/>
                                <a:alpha val="40000"/>
                              </a:schemeClr>
                            </a:glow>
                          </a:effectLst>
                          <a:latin typeface="Jayne Print" pitchFamily="2" charset="0"/>
                        </a:rPr>
                        <a:t> to 2.30pm</a:t>
                      </a:r>
                      <a:endParaRPr lang="en-AU" sz="1100" dirty="0">
                        <a:effectLst>
                          <a:glow rad="228600">
                            <a:schemeClr val="accent1">
                              <a:satMod val="175000"/>
                              <a:alpha val="40000"/>
                            </a:schemeClr>
                          </a:glow>
                        </a:effectLst>
                        <a:latin typeface="Jayne Print" pitchFamily="2"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AU" sz="1100" dirty="0" smtClean="0">
                          <a:solidFill>
                            <a:schemeClr val="bg1"/>
                          </a:solidFill>
                          <a:latin typeface="Jayne Print" pitchFamily="2" charset="0"/>
                        </a:rPr>
                        <a:t>Guests</a:t>
                      </a:r>
                      <a:r>
                        <a:rPr lang="en-AU" sz="1100" baseline="0" dirty="0" smtClean="0">
                          <a:solidFill>
                            <a:schemeClr val="bg1"/>
                          </a:solidFill>
                          <a:latin typeface="Jayne Print" pitchFamily="2" charset="0"/>
                        </a:rPr>
                        <a:t> arrive at the ceremony</a:t>
                      </a:r>
                      <a:endParaRPr lang="en-AU" sz="1100" dirty="0">
                        <a:latin typeface="Jayne Print" pitchFamily="2"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285752">
                <a:tc>
                  <a:txBody>
                    <a:bodyPr/>
                    <a:lstStyle/>
                    <a:p>
                      <a:r>
                        <a:rPr lang="en-AU" sz="1100" dirty="0" smtClean="0">
                          <a:solidFill>
                            <a:schemeClr val="bg1"/>
                          </a:solidFill>
                          <a:effectLst>
                            <a:glow rad="228600">
                              <a:schemeClr val="accent1">
                                <a:satMod val="175000"/>
                                <a:alpha val="40000"/>
                              </a:schemeClr>
                            </a:glow>
                          </a:effectLst>
                          <a:latin typeface="Jayne Print" pitchFamily="2" charset="0"/>
                        </a:rPr>
                        <a:t>2.45pm</a:t>
                      </a:r>
                      <a:endParaRPr lang="en-AU" sz="1100" dirty="0">
                        <a:effectLst>
                          <a:glow rad="228600">
                            <a:schemeClr val="accent1">
                              <a:satMod val="175000"/>
                              <a:alpha val="40000"/>
                            </a:schemeClr>
                          </a:glow>
                        </a:effectLst>
                        <a:latin typeface="Jayne Print" pitchFamily="2"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AU" sz="1100" dirty="0" smtClean="0">
                          <a:solidFill>
                            <a:schemeClr val="bg1"/>
                          </a:solidFill>
                          <a:latin typeface="Jayne Print" pitchFamily="2" charset="0"/>
                        </a:rPr>
                        <a:t>Ceremony Start</a:t>
                      </a:r>
                      <a:endParaRPr lang="en-AU" sz="1100" dirty="0">
                        <a:latin typeface="Jayne Print" pitchFamily="2"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500066">
                <a:tc>
                  <a:txBody>
                    <a:bodyPr/>
                    <a:lstStyle/>
                    <a:p>
                      <a:r>
                        <a:rPr lang="en-AU" sz="1100" dirty="0" smtClean="0">
                          <a:solidFill>
                            <a:schemeClr val="bg1"/>
                          </a:solidFill>
                          <a:effectLst>
                            <a:glow rad="228600">
                              <a:schemeClr val="accent1">
                                <a:satMod val="175000"/>
                                <a:alpha val="40000"/>
                              </a:schemeClr>
                            </a:glow>
                          </a:effectLst>
                          <a:latin typeface="Jayne Print" pitchFamily="2" charset="0"/>
                        </a:rPr>
                        <a:t>3.45</a:t>
                      </a:r>
                      <a:r>
                        <a:rPr lang="en-AU" sz="1100" baseline="0" dirty="0" smtClean="0">
                          <a:solidFill>
                            <a:schemeClr val="bg1"/>
                          </a:solidFill>
                          <a:effectLst>
                            <a:glow rad="228600">
                              <a:schemeClr val="accent1">
                                <a:satMod val="175000"/>
                                <a:alpha val="40000"/>
                              </a:schemeClr>
                            </a:glow>
                          </a:effectLst>
                          <a:latin typeface="Jayne Print" pitchFamily="2" charset="0"/>
                        </a:rPr>
                        <a:t> to </a:t>
                      </a:r>
                      <a:r>
                        <a:rPr lang="en-AU" sz="1100" dirty="0" smtClean="0">
                          <a:solidFill>
                            <a:schemeClr val="bg1"/>
                          </a:solidFill>
                          <a:effectLst>
                            <a:glow rad="228600">
                              <a:schemeClr val="accent1">
                                <a:satMod val="175000"/>
                                <a:alpha val="40000"/>
                              </a:schemeClr>
                            </a:glow>
                          </a:effectLst>
                          <a:latin typeface="Jayne Print" pitchFamily="2" charset="0"/>
                        </a:rPr>
                        <a:t>4.15pm</a:t>
                      </a:r>
                      <a:endParaRPr lang="en-AU" sz="1100" dirty="0">
                        <a:effectLst>
                          <a:glow rad="228600">
                            <a:schemeClr val="accent1">
                              <a:satMod val="175000"/>
                              <a:alpha val="40000"/>
                            </a:schemeClr>
                          </a:glow>
                        </a:effectLst>
                        <a:latin typeface="Jayne Print" pitchFamily="2"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AU" sz="1100" dirty="0" smtClean="0">
                          <a:solidFill>
                            <a:schemeClr val="bg1"/>
                          </a:solidFill>
                          <a:latin typeface="Jayne Print" pitchFamily="2" charset="0"/>
                        </a:rPr>
                        <a:t>Bus/Car transfer to reception venue</a:t>
                      </a:r>
                      <a:endParaRPr lang="en-AU" sz="1100" dirty="0">
                        <a:latin typeface="Jayne Print" pitchFamily="2"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500066">
                <a:tc>
                  <a:txBody>
                    <a:bodyPr/>
                    <a:lstStyle/>
                    <a:p>
                      <a:r>
                        <a:rPr lang="en-AU" sz="1100" dirty="0" smtClean="0">
                          <a:solidFill>
                            <a:schemeClr val="bg1"/>
                          </a:solidFill>
                          <a:effectLst>
                            <a:glow rad="228600">
                              <a:schemeClr val="accent1">
                                <a:satMod val="175000"/>
                                <a:alpha val="40000"/>
                              </a:schemeClr>
                            </a:glow>
                          </a:effectLst>
                          <a:latin typeface="Jayne Print" pitchFamily="2" charset="0"/>
                        </a:rPr>
                        <a:t>4.Oopm </a:t>
                      </a:r>
                      <a:endParaRPr lang="en-AU" sz="1100" dirty="0">
                        <a:effectLst>
                          <a:glow rad="228600">
                            <a:schemeClr val="accent1">
                              <a:satMod val="175000"/>
                              <a:alpha val="40000"/>
                            </a:schemeClr>
                          </a:glow>
                        </a:effectLst>
                        <a:latin typeface="Jayne Print" pitchFamily="2"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AU" sz="1100" dirty="0" smtClean="0">
                          <a:solidFill>
                            <a:schemeClr val="bg1"/>
                          </a:solidFill>
                          <a:latin typeface="Jayne Print" pitchFamily="2" charset="0"/>
                        </a:rPr>
                        <a:t>Champagne +</a:t>
                      </a:r>
                      <a:r>
                        <a:rPr lang="en-AU" sz="1100" baseline="0" dirty="0" smtClean="0">
                          <a:solidFill>
                            <a:schemeClr val="bg1"/>
                          </a:solidFill>
                          <a:latin typeface="Jayne Print" pitchFamily="2" charset="0"/>
                        </a:rPr>
                        <a:t> canapés to stop your tummy rumbling</a:t>
                      </a:r>
                      <a:endParaRPr lang="en-AU" sz="1100" dirty="0">
                        <a:latin typeface="Jayne Print" pitchFamily="2"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500066">
                <a:tc>
                  <a:txBody>
                    <a:bodyPr/>
                    <a:lstStyle/>
                    <a:p>
                      <a:r>
                        <a:rPr lang="en-AU" sz="1100" dirty="0" smtClean="0">
                          <a:solidFill>
                            <a:schemeClr val="bg1"/>
                          </a:solidFill>
                          <a:effectLst>
                            <a:glow rad="228600">
                              <a:schemeClr val="accent1">
                                <a:satMod val="175000"/>
                                <a:alpha val="40000"/>
                              </a:schemeClr>
                            </a:glow>
                          </a:effectLst>
                          <a:latin typeface="Jayne Print" pitchFamily="2" charset="0"/>
                        </a:rPr>
                        <a:t>5.30pm</a:t>
                      </a:r>
                      <a:endParaRPr lang="en-AU" sz="1100" dirty="0">
                        <a:effectLst>
                          <a:glow rad="228600">
                            <a:schemeClr val="accent1">
                              <a:satMod val="175000"/>
                              <a:alpha val="40000"/>
                            </a:schemeClr>
                          </a:glow>
                        </a:effectLst>
                        <a:latin typeface="Jayne Print" pitchFamily="2"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AU" sz="1100" dirty="0" smtClean="0">
                          <a:solidFill>
                            <a:schemeClr val="bg1"/>
                          </a:solidFill>
                          <a:latin typeface="Jayne Print" pitchFamily="2" charset="0"/>
                        </a:rPr>
                        <a:t>Bride and Groom arrive at reception, looking fabulous</a:t>
                      </a:r>
                      <a:endParaRPr lang="en-AU" sz="1100" dirty="0">
                        <a:latin typeface="Jayne Print" pitchFamily="2"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500066">
                <a:tc>
                  <a:txBody>
                    <a:bodyPr/>
                    <a:lstStyle/>
                    <a:p>
                      <a:r>
                        <a:rPr lang="en-AU" sz="1100" dirty="0" smtClean="0">
                          <a:solidFill>
                            <a:schemeClr val="bg1"/>
                          </a:solidFill>
                          <a:effectLst>
                            <a:glow rad="228600">
                              <a:schemeClr val="accent1">
                                <a:satMod val="175000"/>
                                <a:alpha val="40000"/>
                              </a:schemeClr>
                            </a:glow>
                          </a:effectLst>
                          <a:latin typeface="Jayne Print" pitchFamily="2" charset="0"/>
                        </a:rPr>
                        <a:t>6pm</a:t>
                      </a:r>
                      <a:r>
                        <a:rPr lang="en-AU" sz="1100" baseline="0" dirty="0" smtClean="0">
                          <a:solidFill>
                            <a:schemeClr val="bg1"/>
                          </a:solidFill>
                          <a:effectLst>
                            <a:glow rad="228600">
                              <a:schemeClr val="accent1">
                                <a:satMod val="175000"/>
                                <a:alpha val="40000"/>
                              </a:schemeClr>
                            </a:glow>
                          </a:effectLst>
                          <a:latin typeface="Jayne Print" pitchFamily="2" charset="0"/>
                        </a:rPr>
                        <a:t> to </a:t>
                      </a:r>
                      <a:r>
                        <a:rPr lang="en-AU" sz="1100" dirty="0" smtClean="0">
                          <a:solidFill>
                            <a:schemeClr val="bg1"/>
                          </a:solidFill>
                          <a:effectLst>
                            <a:glow rad="228600">
                              <a:schemeClr val="accent1">
                                <a:satMod val="175000"/>
                                <a:alpha val="40000"/>
                              </a:schemeClr>
                            </a:glow>
                          </a:effectLst>
                          <a:latin typeface="Jayne Print" pitchFamily="2" charset="0"/>
                        </a:rPr>
                        <a:t>8pm</a:t>
                      </a:r>
                      <a:endParaRPr lang="en-AU" sz="1100" dirty="0">
                        <a:effectLst>
                          <a:glow rad="228600">
                            <a:schemeClr val="accent1">
                              <a:satMod val="175000"/>
                              <a:alpha val="40000"/>
                            </a:schemeClr>
                          </a:glow>
                        </a:effectLst>
                        <a:latin typeface="Jayne Print" pitchFamily="2"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AU" sz="1100" dirty="0" smtClean="0">
                          <a:solidFill>
                            <a:schemeClr val="bg1"/>
                          </a:solidFill>
                          <a:latin typeface="Jayne Print" pitchFamily="2" charset="0"/>
                        </a:rPr>
                        <a:t>Dinner and </a:t>
                      </a:r>
                      <a:r>
                        <a:rPr lang="en-AU" sz="1100" baseline="0" dirty="0" smtClean="0">
                          <a:solidFill>
                            <a:schemeClr val="bg1"/>
                          </a:solidFill>
                          <a:latin typeface="Jayne Print" pitchFamily="2" charset="0"/>
                        </a:rPr>
                        <a:t> </a:t>
                      </a:r>
                      <a:r>
                        <a:rPr lang="en-AU" sz="1100" dirty="0" smtClean="0">
                          <a:solidFill>
                            <a:schemeClr val="bg1"/>
                          </a:solidFill>
                          <a:latin typeface="Jayne Print" pitchFamily="2" charset="0"/>
                        </a:rPr>
                        <a:t>a few words from some special people</a:t>
                      </a:r>
                      <a:endParaRPr lang="en-AU" sz="1100" dirty="0">
                        <a:latin typeface="Jayne Print" pitchFamily="2"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714380">
                <a:tc>
                  <a:txBody>
                    <a:bodyPr/>
                    <a:lstStyle/>
                    <a:p>
                      <a:r>
                        <a:rPr lang="en-AU" sz="1100" dirty="0" smtClean="0">
                          <a:solidFill>
                            <a:schemeClr val="bg1"/>
                          </a:solidFill>
                          <a:effectLst>
                            <a:glow rad="228600">
                              <a:schemeClr val="accent1">
                                <a:satMod val="175000"/>
                                <a:alpha val="40000"/>
                              </a:schemeClr>
                            </a:glow>
                          </a:effectLst>
                          <a:latin typeface="Jayne Print" pitchFamily="2" charset="0"/>
                        </a:rPr>
                        <a:t>8pm</a:t>
                      </a:r>
                      <a:r>
                        <a:rPr lang="en-AU" sz="1100" baseline="0" dirty="0" smtClean="0">
                          <a:solidFill>
                            <a:schemeClr val="bg1"/>
                          </a:solidFill>
                          <a:effectLst>
                            <a:glow rad="228600">
                              <a:schemeClr val="accent1">
                                <a:satMod val="175000"/>
                                <a:alpha val="40000"/>
                              </a:schemeClr>
                            </a:glow>
                          </a:effectLst>
                          <a:latin typeface="Jayne Print" pitchFamily="2" charset="0"/>
                        </a:rPr>
                        <a:t> to </a:t>
                      </a:r>
                      <a:r>
                        <a:rPr lang="en-AU" sz="1100" dirty="0" smtClean="0">
                          <a:solidFill>
                            <a:schemeClr val="bg1"/>
                          </a:solidFill>
                          <a:effectLst>
                            <a:glow rad="228600">
                              <a:schemeClr val="accent1">
                                <a:satMod val="175000"/>
                                <a:alpha val="40000"/>
                              </a:schemeClr>
                            </a:glow>
                          </a:effectLst>
                          <a:latin typeface="Jayne Print" pitchFamily="2" charset="0"/>
                        </a:rPr>
                        <a:t>12pm</a:t>
                      </a:r>
                      <a:endParaRPr lang="en-AU" sz="1100" dirty="0">
                        <a:effectLst>
                          <a:glow rad="228600">
                            <a:schemeClr val="accent1">
                              <a:satMod val="175000"/>
                              <a:alpha val="40000"/>
                            </a:schemeClr>
                          </a:glow>
                        </a:effectLst>
                        <a:latin typeface="Jayne Print" pitchFamily="2"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AU" sz="1100" dirty="0" smtClean="0">
                          <a:solidFill>
                            <a:schemeClr val="bg1"/>
                          </a:solidFill>
                          <a:latin typeface="Jayne Print" pitchFamily="2" charset="0"/>
                        </a:rPr>
                        <a:t>Party</a:t>
                      </a:r>
                      <a:r>
                        <a:rPr lang="en-AU" sz="1100" baseline="0" dirty="0" smtClean="0">
                          <a:solidFill>
                            <a:schemeClr val="bg1"/>
                          </a:solidFill>
                          <a:latin typeface="Jayne Print" pitchFamily="2" charset="0"/>
                        </a:rPr>
                        <a:t> and live band!</a:t>
                      </a:r>
                      <a:endParaRPr lang="en-AU" sz="1100" dirty="0" smtClean="0">
                        <a:solidFill>
                          <a:schemeClr val="bg1"/>
                        </a:solidFill>
                        <a:latin typeface="Jayne Print" pitchFamily="2" charset="0"/>
                      </a:endParaRPr>
                    </a:p>
                    <a:p>
                      <a:r>
                        <a:rPr lang="en-AU" sz="1100" dirty="0" smtClean="0">
                          <a:solidFill>
                            <a:schemeClr val="bg1"/>
                          </a:solidFill>
                          <a:latin typeface="Jayne Print" pitchFamily="2" charset="0"/>
                        </a:rPr>
                        <a:t>Don’t forget to pack your dancing shoes!</a:t>
                      </a:r>
                      <a:endParaRPr lang="en-AU" sz="1100" dirty="0">
                        <a:latin typeface="Jayne Print" pitchFamily="2"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521241">
                <a:tc>
                  <a:txBody>
                    <a:bodyPr/>
                    <a:lstStyle/>
                    <a:p>
                      <a:r>
                        <a:rPr lang="en-AU" sz="1100" dirty="0" smtClean="0">
                          <a:solidFill>
                            <a:schemeClr val="bg1"/>
                          </a:solidFill>
                          <a:effectLst>
                            <a:glow rad="228600">
                              <a:schemeClr val="accent1">
                                <a:satMod val="175000"/>
                                <a:alpha val="40000"/>
                              </a:schemeClr>
                            </a:glow>
                          </a:effectLst>
                          <a:latin typeface="Jayne Print" pitchFamily="2" charset="0"/>
                        </a:rPr>
                        <a:t>11pm</a:t>
                      </a:r>
                      <a:r>
                        <a:rPr lang="en-AU" sz="1100" baseline="0" dirty="0" smtClean="0">
                          <a:solidFill>
                            <a:schemeClr val="bg1"/>
                          </a:solidFill>
                          <a:effectLst>
                            <a:glow rad="228600">
                              <a:schemeClr val="accent1">
                                <a:satMod val="175000"/>
                                <a:alpha val="40000"/>
                              </a:schemeClr>
                            </a:glow>
                          </a:effectLst>
                          <a:latin typeface="Jayne Print" pitchFamily="2" charset="0"/>
                        </a:rPr>
                        <a:t> to </a:t>
                      </a:r>
                      <a:r>
                        <a:rPr lang="en-AU" sz="1100" dirty="0" smtClean="0">
                          <a:solidFill>
                            <a:schemeClr val="bg1"/>
                          </a:solidFill>
                          <a:effectLst>
                            <a:glow rad="228600">
                              <a:schemeClr val="accent1">
                                <a:satMod val="175000"/>
                                <a:alpha val="40000"/>
                              </a:schemeClr>
                            </a:glow>
                          </a:effectLst>
                          <a:latin typeface="Jayne Print" pitchFamily="2" charset="0"/>
                        </a:rPr>
                        <a:t>12pm</a:t>
                      </a:r>
                      <a:endParaRPr lang="en-AU" sz="1100" dirty="0">
                        <a:effectLst>
                          <a:glow rad="228600">
                            <a:schemeClr val="accent1">
                              <a:satMod val="175000"/>
                              <a:alpha val="40000"/>
                            </a:schemeClr>
                          </a:glow>
                        </a:effectLst>
                        <a:latin typeface="Jayne Print" pitchFamily="2"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AU" sz="1100" dirty="0" smtClean="0">
                          <a:solidFill>
                            <a:schemeClr val="bg1"/>
                          </a:solidFill>
                          <a:latin typeface="Jayne Print" pitchFamily="2" charset="0"/>
                        </a:rPr>
                        <a:t>Buses back to Bright</a:t>
                      </a:r>
                      <a:endParaRPr lang="en-AU" sz="1100" dirty="0">
                        <a:latin typeface="Jayne Print" pitchFamily="2"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36" name="TextBox 35"/>
          <p:cNvSpPr txBox="1"/>
          <p:nvPr/>
        </p:nvSpPr>
        <p:spPr>
          <a:xfrm>
            <a:off x="5857884" y="500043"/>
            <a:ext cx="2357454" cy="1065585"/>
          </a:xfrm>
          <a:prstGeom prst="rect">
            <a:avLst/>
          </a:prstGeom>
          <a:solidFill>
            <a:schemeClr val="tx1">
              <a:alpha val="40000"/>
            </a:schemeClr>
          </a:solidFill>
          <a:effectLst>
            <a:softEdge rad="317500"/>
          </a:effectLst>
        </p:spPr>
        <p:txBody>
          <a:bodyPr wrap="square" lIns="360000" tIns="360000" rIns="360000" bIns="360000" rtlCol="0">
            <a:spAutoFit/>
          </a:bodyPr>
          <a:lstStyle/>
          <a:p>
            <a:pPr>
              <a:spcBef>
                <a:spcPts val="0"/>
              </a:spcBef>
              <a:spcAft>
                <a:spcPts val="0"/>
              </a:spcAft>
            </a:pPr>
            <a:r>
              <a:rPr lang="en-AU" sz="1100" dirty="0" smtClean="0">
                <a:solidFill>
                  <a:schemeClr val="bg1"/>
                </a:solidFill>
                <a:effectLst>
                  <a:glow rad="228600">
                    <a:schemeClr val="accent1">
                      <a:satMod val="175000"/>
                      <a:alpha val="40000"/>
                    </a:schemeClr>
                  </a:glow>
                </a:effectLst>
                <a:latin typeface="Jayne Print" pitchFamily="2" charset="0"/>
              </a:rPr>
              <a:t>Saturday 17</a:t>
            </a:r>
            <a:r>
              <a:rPr lang="en-AU" sz="1100" baseline="30000" dirty="0" smtClean="0">
                <a:solidFill>
                  <a:schemeClr val="bg1"/>
                </a:solidFill>
                <a:effectLst>
                  <a:glow rad="228600">
                    <a:schemeClr val="accent1">
                      <a:satMod val="175000"/>
                      <a:alpha val="40000"/>
                    </a:schemeClr>
                  </a:glow>
                </a:effectLst>
                <a:latin typeface="Jayne Print" pitchFamily="2" charset="0"/>
              </a:rPr>
              <a:t>th</a:t>
            </a:r>
            <a:r>
              <a:rPr lang="en-AU" sz="1100" dirty="0" smtClean="0">
                <a:solidFill>
                  <a:schemeClr val="bg1"/>
                </a:solidFill>
                <a:effectLst>
                  <a:glow rad="228600">
                    <a:schemeClr val="accent1">
                      <a:satMod val="175000"/>
                      <a:alpha val="40000"/>
                    </a:schemeClr>
                  </a:glow>
                </a:effectLst>
                <a:latin typeface="Jayne Print" pitchFamily="2" charset="0"/>
              </a:rPr>
              <a:t> April 2010</a:t>
            </a:r>
          </a:p>
        </p:txBody>
      </p:sp>
      <p:pic>
        <p:nvPicPr>
          <p:cNvPr id="26" name="Picture 25" descr="glowing butterflies.png"/>
          <p:cNvPicPr>
            <a:picLocks noChangeAspect="1"/>
          </p:cNvPicPr>
          <p:nvPr/>
        </p:nvPicPr>
        <p:blipFill>
          <a:blip r:embed="rId2">
            <a:duotone>
              <a:prstClr val="black"/>
              <a:schemeClr val="accent3">
                <a:tint val="45000"/>
                <a:satMod val="400000"/>
              </a:schemeClr>
            </a:duotone>
          </a:blip>
          <a:srcRect t="17647" r="23372" b="47057"/>
          <a:stretch>
            <a:fillRect/>
          </a:stretch>
        </p:blipFill>
        <p:spPr>
          <a:xfrm>
            <a:off x="-214346" y="500042"/>
            <a:ext cx="1485965" cy="928694"/>
          </a:xfrm>
          <a:prstGeom prst="rect">
            <a:avLst/>
          </a:prstGeom>
          <a:noFill/>
        </p:spPr>
      </p:pic>
      <p:pic>
        <p:nvPicPr>
          <p:cNvPr id="27" name="Picture 26" descr="glowing butterflies.png"/>
          <p:cNvPicPr>
            <a:picLocks noChangeAspect="1"/>
          </p:cNvPicPr>
          <p:nvPr/>
        </p:nvPicPr>
        <p:blipFill>
          <a:blip r:embed="rId2">
            <a:duotone>
              <a:prstClr val="black"/>
              <a:schemeClr val="accent3">
                <a:tint val="45000"/>
                <a:satMod val="400000"/>
              </a:schemeClr>
            </a:duotone>
          </a:blip>
          <a:srcRect t="47060" r="23372" b="-4"/>
          <a:stretch>
            <a:fillRect/>
          </a:stretch>
        </p:blipFill>
        <p:spPr>
          <a:xfrm>
            <a:off x="1000100" y="714356"/>
            <a:ext cx="1038213" cy="973289"/>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p:cNvSpPr/>
          <p:nvPr/>
        </p:nvSpPr>
        <p:spPr bwMode="auto">
          <a:xfrm>
            <a:off x="5000628" y="571002"/>
            <a:ext cx="3786214" cy="6072230"/>
          </a:xfrm>
          <a:prstGeom prst="rect">
            <a:avLst/>
          </a:prstGeom>
          <a:solidFill>
            <a:schemeClr val="tx1">
              <a:alpha val="10000"/>
            </a:schemeClr>
          </a:solidFill>
          <a:ln w="28575" cap="flat" cmpd="sng" algn="ctr">
            <a:noFill/>
            <a:prstDash val="solid"/>
            <a:round/>
            <a:headEnd type="none" w="med" len="med"/>
            <a:tailEnd type="none" w="med" len="med"/>
          </a:ln>
          <a:effectLst>
            <a:softEdge rad="635000"/>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solidFill>
              <a:effectLst/>
              <a:latin typeface="Arial" charset="0"/>
            </a:endParaRPr>
          </a:p>
        </p:txBody>
      </p:sp>
      <p:sp>
        <p:nvSpPr>
          <p:cNvPr id="4" name="TextBox 3"/>
          <p:cNvSpPr txBox="1"/>
          <p:nvPr/>
        </p:nvSpPr>
        <p:spPr>
          <a:xfrm>
            <a:off x="8286776" y="4477416"/>
            <a:ext cx="714348" cy="523220"/>
          </a:xfrm>
          <a:prstGeom prst="rect">
            <a:avLst/>
          </a:prstGeom>
          <a:noFill/>
        </p:spPr>
        <p:txBody>
          <a:bodyPr wrap="square" rtlCol="0">
            <a:spAutoFit/>
          </a:bodyPr>
          <a:lstStyle/>
          <a:p>
            <a:pPr>
              <a:spcBef>
                <a:spcPts val="0"/>
              </a:spcBef>
              <a:spcAft>
                <a:spcPts val="0"/>
              </a:spcAft>
            </a:pPr>
            <a:r>
              <a:rPr lang="en-AU" sz="2800" dirty="0" smtClean="0">
                <a:solidFill>
                  <a:schemeClr val="bg1">
                    <a:alpha val="40000"/>
                  </a:schemeClr>
                </a:solidFill>
                <a:latin typeface="Travelcons" pitchFamily="2" charset="0"/>
              </a:rPr>
              <a:t>h</a:t>
            </a:r>
          </a:p>
        </p:txBody>
      </p:sp>
      <p:sp>
        <p:nvSpPr>
          <p:cNvPr id="5" name="TextBox 4"/>
          <p:cNvSpPr txBox="1"/>
          <p:nvPr/>
        </p:nvSpPr>
        <p:spPr>
          <a:xfrm>
            <a:off x="8286776" y="4945575"/>
            <a:ext cx="714348" cy="769441"/>
          </a:xfrm>
          <a:prstGeom prst="rect">
            <a:avLst/>
          </a:prstGeom>
          <a:noFill/>
        </p:spPr>
        <p:txBody>
          <a:bodyPr wrap="square" rtlCol="0">
            <a:spAutoFit/>
          </a:bodyPr>
          <a:lstStyle/>
          <a:p>
            <a:pPr>
              <a:spcBef>
                <a:spcPts val="0"/>
              </a:spcBef>
              <a:spcAft>
                <a:spcPts val="0"/>
              </a:spcAft>
            </a:pPr>
            <a:r>
              <a:rPr lang="en-AU" sz="4400" dirty="0" smtClean="0">
                <a:solidFill>
                  <a:schemeClr val="bg1">
                    <a:alpha val="40000"/>
                  </a:schemeClr>
                </a:solidFill>
                <a:effectLst/>
                <a:latin typeface="Carr Xmas Dingbats" pitchFamily="82" charset="0"/>
              </a:rPr>
              <a:t>P</a:t>
            </a:r>
          </a:p>
        </p:txBody>
      </p:sp>
      <p:grpSp>
        <p:nvGrpSpPr>
          <p:cNvPr id="2" name="Group 5"/>
          <p:cNvGrpSpPr/>
          <p:nvPr/>
        </p:nvGrpSpPr>
        <p:grpSpPr>
          <a:xfrm>
            <a:off x="8253438" y="714356"/>
            <a:ext cx="714380" cy="642942"/>
            <a:chOff x="8286776" y="1000108"/>
            <a:chExt cx="714380" cy="642942"/>
          </a:xfrm>
        </p:grpSpPr>
        <p:sp>
          <p:nvSpPr>
            <p:cNvPr id="7" name="TextBox 6"/>
            <p:cNvSpPr txBox="1"/>
            <p:nvPr/>
          </p:nvSpPr>
          <p:spPr>
            <a:xfrm>
              <a:off x="8286776" y="1000108"/>
              <a:ext cx="714348"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latin typeface="Travelcons" pitchFamily="2" charset="0"/>
                </a:rPr>
                <a:t>m</a:t>
              </a:r>
            </a:p>
          </p:txBody>
        </p:sp>
        <p:sp>
          <p:nvSpPr>
            <p:cNvPr id="8" name="TextBox 7"/>
            <p:cNvSpPr txBox="1"/>
            <p:nvPr/>
          </p:nvSpPr>
          <p:spPr>
            <a:xfrm>
              <a:off x="8501090" y="1181385"/>
              <a:ext cx="500066"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latin typeface="Travelcons" pitchFamily="2" charset="0"/>
                </a:rPr>
                <a:t>|</a:t>
              </a:r>
            </a:p>
          </p:txBody>
        </p:sp>
      </p:grpSp>
      <p:grpSp>
        <p:nvGrpSpPr>
          <p:cNvPr id="3" name="Group 8"/>
          <p:cNvGrpSpPr/>
          <p:nvPr/>
        </p:nvGrpSpPr>
        <p:grpSpPr>
          <a:xfrm>
            <a:off x="8286776" y="2000240"/>
            <a:ext cx="714348" cy="709317"/>
            <a:chOff x="8286776" y="2214554"/>
            <a:chExt cx="714348" cy="709317"/>
          </a:xfrm>
        </p:grpSpPr>
        <p:sp>
          <p:nvSpPr>
            <p:cNvPr id="10" name="TextBox 9"/>
            <p:cNvSpPr txBox="1"/>
            <p:nvPr/>
          </p:nvSpPr>
          <p:spPr>
            <a:xfrm>
              <a:off x="8286776" y="2214554"/>
              <a:ext cx="714348"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effectLst/>
                  <a:latin typeface="Travelcons" pitchFamily="2" charset="0"/>
                </a:rPr>
                <a:t>D</a:t>
              </a:r>
            </a:p>
          </p:txBody>
        </p:sp>
        <p:sp>
          <p:nvSpPr>
            <p:cNvPr id="11" name="TextBox 10"/>
            <p:cNvSpPr txBox="1"/>
            <p:nvPr/>
          </p:nvSpPr>
          <p:spPr>
            <a:xfrm>
              <a:off x="8286776" y="2462206"/>
              <a:ext cx="714348"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effectLst/>
                  <a:latin typeface="Travelcons" pitchFamily="2" charset="0"/>
                </a:rPr>
                <a:t>a</a:t>
              </a:r>
            </a:p>
          </p:txBody>
        </p:sp>
      </p:grpSp>
      <p:grpSp>
        <p:nvGrpSpPr>
          <p:cNvPr id="6" name="Group 11"/>
          <p:cNvGrpSpPr/>
          <p:nvPr/>
        </p:nvGrpSpPr>
        <p:grpSpPr>
          <a:xfrm>
            <a:off x="8286776" y="3681715"/>
            <a:ext cx="714380" cy="675979"/>
            <a:chOff x="8286776" y="3038773"/>
            <a:chExt cx="714380" cy="675979"/>
          </a:xfrm>
        </p:grpSpPr>
        <p:sp>
          <p:nvSpPr>
            <p:cNvPr id="13" name="TextBox 12"/>
            <p:cNvSpPr txBox="1"/>
            <p:nvPr/>
          </p:nvSpPr>
          <p:spPr>
            <a:xfrm>
              <a:off x="8286776" y="3038773"/>
              <a:ext cx="500066"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latin typeface="AEZ clothes" pitchFamily="2" charset="0"/>
                </a:rPr>
                <a:t>H</a:t>
              </a:r>
            </a:p>
          </p:txBody>
        </p:sp>
        <p:sp>
          <p:nvSpPr>
            <p:cNvPr id="14" name="TextBox 13"/>
            <p:cNvSpPr txBox="1"/>
            <p:nvPr/>
          </p:nvSpPr>
          <p:spPr>
            <a:xfrm>
              <a:off x="8601103" y="3253087"/>
              <a:ext cx="400053"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latin typeface="AEZ clothes" pitchFamily="2" charset="0"/>
                </a:rPr>
                <a:t>j</a:t>
              </a:r>
            </a:p>
          </p:txBody>
        </p:sp>
      </p:grpSp>
      <p:grpSp>
        <p:nvGrpSpPr>
          <p:cNvPr id="9" name="Group 14"/>
          <p:cNvGrpSpPr/>
          <p:nvPr/>
        </p:nvGrpSpPr>
        <p:grpSpPr>
          <a:xfrm>
            <a:off x="8215338" y="5736381"/>
            <a:ext cx="828649" cy="764453"/>
            <a:chOff x="8215338" y="5548986"/>
            <a:chExt cx="828649" cy="764453"/>
          </a:xfrm>
        </p:grpSpPr>
        <p:sp>
          <p:nvSpPr>
            <p:cNvPr id="16" name="TextBox 15"/>
            <p:cNvSpPr txBox="1"/>
            <p:nvPr/>
          </p:nvSpPr>
          <p:spPr>
            <a:xfrm>
              <a:off x="8286776" y="5851774"/>
              <a:ext cx="714348"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latin typeface="Travelcons" pitchFamily="2" charset="0"/>
                </a:rPr>
                <a:t>z</a:t>
              </a:r>
            </a:p>
          </p:txBody>
        </p:sp>
        <p:sp>
          <p:nvSpPr>
            <p:cNvPr id="17" name="TextBox 16"/>
            <p:cNvSpPr txBox="1"/>
            <p:nvPr/>
          </p:nvSpPr>
          <p:spPr>
            <a:xfrm>
              <a:off x="8215338" y="5548986"/>
              <a:ext cx="828649" cy="523220"/>
            </a:xfrm>
            <a:prstGeom prst="rect">
              <a:avLst/>
            </a:prstGeom>
            <a:noFill/>
          </p:spPr>
          <p:txBody>
            <a:bodyPr wrap="square" rtlCol="0">
              <a:spAutoFit/>
            </a:bodyPr>
            <a:lstStyle/>
            <a:p>
              <a:pPr>
                <a:spcBef>
                  <a:spcPts val="0"/>
                </a:spcBef>
                <a:spcAft>
                  <a:spcPts val="0"/>
                </a:spcAft>
              </a:pPr>
              <a:r>
                <a:rPr lang="en-AU" sz="2800" dirty="0" smtClean="0">
                  <a:solidFill>
                    <a:schemeClr val="bg1">
                      <a:alpha val="40000"/>
                    </a:schemeClr>
                  </a:solidFill>
                  <a:latin typeface="Travelcons" pitchFamily="2" charset="0"/>
                </a:rPr>
                <a:t>=i</a:t>
              </a:r>
            </a:p>
          </p:txBody>
        </p:sp>
      </p:grpSp>
      <p:grpSp>
        <p:nvGrpSpPr>
          <p:cNvPr id="12" name="Group 72"/>
          <p:cNvGrpSpPr/>
          <p:nvPr/>
        </p:nvGrpSpPr>
        <p:grpSpPr>
          <a:xfrm>
            <a:off x="8439257" y="214290"/>
            <a:ext cx="405218" cy="357190"/>
            <a:chOff x="3857620" y="3571876"/>
            <a:chExt cx="1928826" cy="1700218"/>
          </a:xfrm>
          <a:solidFill>
            <a:srgbClr val="FFFFFF">
              <a:alpha val="35000"/>
            </a:srgbClr>
          </a:solidFill>
        </p:grpSpPr>
        <p:sp>
          <p:nvSpPr>
            <p:cNvPr id="19" name="Isosceles Triangle 18"/>
            <p:cNvSpPr/>
            <p:nvPr/>
          </p:nvSpPr>
          <p:spPr bwMode="auto">
            <a:xfrm>
              <a:off x="3857620" y="3571876"/>
              <a:ext cx="1928826" cy="785818"/>
            </a:xfrm>
            <a:prstGeom prst="triangle">
              <a:avLst>
                <a:gd name="adj" fmla="val 50000"/>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40000"/>
                  </a:schemeClr>
                </a:solidFill>
                <a:effectLst/>
                <a:latin typeface="Arial" charset="0"/>
              </a:endParaRPr>
            </a:p>
          </p:txBody>
        </p:sp>
        <p:sp>
          <p:nvSpPr>
            <p:cNvPr id="20" name="Rectangle 19"/>
            <p:cNvSpPr/>
            <p:nvPr/>
          </p:nvSpPr>
          <p:spPr bwMode="auto">
            <a:xfrm>
              <a:off x="4071934" y="4357694"/>
              <a:ext cx="571504" cy="914400"/>
            </a:xfrm>
            <a:prstGeom prst="rect">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40000"/>
                  </a:schemeClr>
                </a:solidFill>
                <a:effectLst/>
                <a:latin typeface="Arial" charset="0"/>
              </a:endParaRPr>
            </a:p>
          </p:txBody>
        </p:sp>
        <p:sp>
          <p:nvSpPr>
            <p:cNvPr id="21" name="Rectangle 20"/>
            <p:cNvSpPr/>
            <p:nvPr/>
          </p:nvSpPr>
          <p:spPr bwMode="auto">
            <a:xfrm>
              <a:off x="4643438" y="4357694"/>
              <a:ext cx="357190" cy="500066"/>
            </a:xfrm>
            <a:prstGeom prst="rect">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40000"/>
                  </a:schemeClr>
                </a:solidFill>
                <a:effectLst/>
                <a:latin typeface="Arial" charset="0"/>
              </a:endParaRPr>
            </a:p>
          </p:txBody>
        </p:sp>
        <p:sp>
          <p:nvSpPr>
            <p:cNvPr id="22" name="Rectangle 21"/>
            <p:cNvSpPr/>
            <p:nvPr/>
          </p:nvSpPr>
          <p:spPr bwMode="auto">
            <a:xfrm>
              <a:off x="5000628" y="4357694"/>
              <a:ext cx="571504" cy="914400"/>
            </a:xfrm>
            <a:prstGeom prst="rect">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40000"/>
                  </a:schemeClr>
                </a:solidFill>
                <a:effectLst/>
                <a:latin typeface="Arial" charset="0"/>
              </a:endParaRPr>
            </a:p>
          </p:txBody>
        </p:sp>
      </p:grpSp>
      <p:sp>
        <p:nvSpPr>
          <p:cNvPr id="23" name="TextBox 22"/>
          <p:cNvSpPr txBox="1"/>
          <p:nvPr/>
        </p:nvSpPr>
        <p:spPr>
          <a:xfrm rot="20368967">
            <a:off x="8316275" y="1551877"/>
            <a:ext cx="775090" cy="400110"/>
          </a:xfrm>
          <a:prstGeom prst="rect">
            <a:avLst/>
          </a:prstGeom>
          <a:noFill/>
        </p:spPr>
        <p:txBody>
          <a:bodyPr wrap="square" rtlCol="0">
            <a:spAutoFit/>
          </a:bodyPr>
          <a:lstStyle/>
          <a:p>
            <a:r>
              <a:rPr lang="en-AU" sz="2000" b="1" dirty="0" smtClean="0">
                <a:ln w="57150">
                  <a:noFill/>
                </a:ln>
                <a:solidFill>
                  <a:schemeClr val="bg1">
                    <a:alpha val="40000"/>
                  </a:schemeClr>
                </a:solidFill>
                <a:effectLst/>
                <a:latin typeface="Jayne Print" pitchFamily="2" charset="0"/>
              </a:rPr>
              <a:t>RSVP</a:t>
            </a:r>
          </a:p>
        </p:txBody>
      </p:sp>
      <p:sp>
        <p:nvSpPr>
          <p:cNvPr id="30" name="TextBox 29"/>
          <p:cNvSpPr txBox="1"/>
          <p:nvPr/>
        </p:nvSpPr>
        <p:spPr>
          <a:xfrm>
            <a:off x="1000100" y="2214554"/>
            <a:ext cx="4143404" cy="4794811"/>
          </a:xfrm>
          <a:prstGeom prst="rect">
            <a:avLst/>
          </a:prstGeom>
          <a:solidFill>
            <a:schemeClr val="tx1">
              <a:lumMod val="95000"/>
              <a:lumOff val="5000"/>
              <a:alpha val="30000"/>
            </a:schemeClr>
          </a:solidFill>
          <a:effectLst>
            <a:softEdge rad="317500"/>
          </a:effectLst>
        </p:spPr>
        <p:txBody>
          <a:bodyPr wrap="square" lIns="360000" tIns="360000" rIns="360000" bIns="360000" rtlCol="0">
            <a:spAutoFit/>
          </a:bodyPr>
          <a:lstStyle/>
          <a:p>
            <a:pPr algn="l">
              <a:spcBef>
                <a:spcPts val="400"/>
              </a:spcBef>
              <a:spcAft>
                <a:spcPts val="400"/>
              </a:spcAft>
            </a:pPr>
            <a:r>
              <a:rPr lang="en-AU" sz="1100" dirty="0" smtClean="0">
                <a:solidFill>
                  <a:schemeClr val="bg1"/>
                </a:solidFill>
                <a:latin typeface="Jayne Print" pitchFamily="2" charset="0"/>
              </a:rPr>
              <a:t>Due to popular demand we have put </a:t>
            </a:r>
            <a:r>
              <a:rPr lang="en-AU" sz="1100" dirty="0" smtClean="0">
                <a:solidFill>
                  <a:schemeClr val="bg1"/>
                </a:solidFill>
                <a:latin typeface="Jayne Print" pitchFamily="2" charset="0"/>
              </a:rPr>
              <a:t>together </a:t>
            </a:r>
            <a:r>
              <a:rPr lang="en-AU" sz="1100" dirty="0" smtClean="0">
                <a:solidFill>
                  <a:schemeClr val="bg1"/>
                </a:solidFill>
                <a:latin typeface="Jayne Print" pitchFamily="2" charset="0"/>
              </a:rPr>
              <a:t>an itinerary for the wedding day to help you plan your time.</a:t>
            </a:r>
          </a:p>
          <a:p>
            <a:pPr algn="l">
              <a:spcBef>
                <a:spcPts val="400"/>
              </a:spcBef>
              <a:spcAft>
                <a:spcPts val="400"/>
              </a:spcAft>
            </a:pPr>
            <a:r>
              <a:rPr lang="en-AU" sz="1100" dirty="0" smtClean="0">
                <a:solidFill>
                  <a:schemeClr val="bg1"/>
                </a:solidFill>
                <a:latin typeface="Jayne Print" pitchFamily="2" charset="0"/>
              </a:rPr>
              <a:t>It’s going to be a long day but we hope it will be a fun one! So, we recommend you have a good lunch before we start as dinner won’t be served until 6pm – though there will be canapés in the afternoon to keep you going.</a:t>
            </a:r>
          </a:p>
          <a:p>
            <a:pPr algn="l">
              <a:spcBef>
                <a:spcPts val="400"/>
              </a:spcBef>
              <a:spcAft>
                <a:spcPts val="400"/>
              </a:spcAft>
            </a:pPr>
            <a:r>
              <a:rPr lang="en-AU" sz="1100" dirty="0" smtClean="0">
                <a:solidFill>
                  <a:schemeClr val="bg1"/>
                </a:solidFill>
                <a:latin typeface="Jayne Print" pitchFamily="2" charset="0"/>
              </a:rPr>
              <a:t>The ceremony will be held outdoors (weather permitting), so please dress appropriately for the weather and pray for sunny day.</a:t>
            </a:r>
          </a:p>
          <a:p>
            <a:pPr algn="l">
              <a:spcBef>
                <a:spcPts val="400"/>
              </a:spcBef>
              <a:spcAft>
                <a:spcPts val="400"/>
              </a:spcAft>
            </a:pPr>
            <a:r>
              <a:rPr lang="en-AU" sz="1100" dirty="0" smtClean="0">
                <a:solidFill>
                  <a:schemeClr val="bg1"/>
                </a:solidFill>
                <a:latin typeface="Jayne Print" pitchFamily="2" charset="0"/>
              </a:rPr>
              <a:t>The bus from Bright will be doing two trips to get everyone to the venues. We will let you know nearer the time which bus you are on and exactly where to meet.</a:t>
            </a:r>
          </a:p>
          <a:p>
            <a:pPr algn="l">
              <a:spcBef>
                <a:spcPts val="400"/>
              </a:spcBef>
              <a:spcAft>
                <a:spcPts val="400"/>
              </a:spcAft>
            </a:pPr>
            <a:r>
              <a:rPr lang="en-AU" sz="1100" dirty="0" smtClean="0">
                <a:solidFill>
                  <a:schemeClr val="bg1"/>
                </a:solidFill>
                <a:latin typeface="Jayne Print" pitchFamily="2" charset="0"/>
              </a:rPr>
              <a:t>If you have changed your mind about using the bus transport since your RSVP please </a:t>
            </a:r>
            <a:r>
              <a:rPr lang="en-AU" sz="1100" dirty="0" smtClean="0">
                <a:solidFill>
                  <a:schemeClr val="bg1"/>
                </a:solidFill>
                <a:effectLst>
                  <a:glow rad="228600">
                    <a:schemeClr val="accent1">
                      <a:satMod val="175000"/>
                      <a:alpha val="40000"/>
                    </a:schemeClr>
                  </a:glow>
                </a:effectLst>
                <a:latin typeface="Jayne Print" pitchFamily="2" charset="0"/>
              </a:rPr>
              <a:t>let us know </a:t>
            </a:r>
            <a:r>
              <a:rPr lang="en-AU" sz="1100" dirty="0" err="1" smtClean="0">
                <a:solidFill>
                  <a:schemeClr val="bg1"/>
                </a:solidFill>
                <a:latin typeface="Jayne Print" pitchFamily="2" charset="0"/>
              </a:rPr>
              <a:t>asap</a:t>
            </a:r>
            <a:r>
              <a:rPr lang="en-AU" sz="1100" dirty="0" smtClean="0">
                <a:solidFill>
                  <a:schemeClr val="bg1"/>
                </a:solidFill>
                <a:latin typeface="Jayne Print" pitchFamily="2" charset="0"/>
              </a:rPr>
              <a:t> so we can finalise the numbers.</a:t>
            </a:r>
          </a:p>
          <a:p>
            <a:pPr algn="l">
              <a:spcBef>
                <a:spcPts val="400"/>
              </a:spcBef>
              <a:spcAft>
                <a:spcPts val="400"/>
              </a:spcAft>
            </a:pPr>
            <a:r>
              <a:rPr lang="en-AU" sz="1100" dirty="0" smtClean="0">
                <a:solidFill>
                  <a:schemeClr val="bg1"/>
                </a:solidFill>
                <a:latin typeface="Jayne Print" pitchFamily="2" charset="0"/>
              </a:rPr>
              <a:t>For those travelling under their own steam on the wedding day please </a:t>
            </a:r>
            <a:r>
              <a:rPr lang="en-AU" sz="1100" dirty="0" smtClean="0">
                <a:solidFill>
                  <a:schemeClr val="bg1"/>
                </a:solidFill>
                <a:effectLst>
                  <a:glow rad="228600">
                    <a:schemeClr val="accent1">
                      <a:satMod val="175000"/>
                      <a:alpha val="40000"/>
                    </a:schemeClr>
                  </a:glow>
                </a:effectLst>
                <a:latin typeface="Jayne Print" pitchFamily="2" charset="0"/>
              </a:rPr>
              <a:t>click here for directions </a:t>
            </a:r>
            <a:r>
              <a:rPr lang="en-AU" sz="1100" dirty="0" smtClean="0">
                <a:solidFill>
                  <a:schemeClr val="bg1"/>
                </a:solidFill>
                <a:effectLst/>
                <a:latin typeface="Jayne Print" pitchFamily="2" charset="0"/>
              </a:rPr>
              <a:t>to the ceremony and reception venues</a:t>
            </a:r>
          </a:p>
        </p:txBody>
      </p:sp>
      <p:graphicFrame>
        <p:nvGraphicFramePr>
          <p:cNvPr id="34" name="Table 33"/>
          <p:cNvGraphicFramePr>
            <a:graphicFrameLocks noGrp="1"/>
          </p:cNvGraphicFramePr>
          <p:nvPr/>
        </p:nvGraphicFramePr>
        <p:xfrm>
          <a:off x="5715008" y="1335644"/>
          <a:ext cx="2500330" cy="5422095"/>
        </p:xfrm>
        <a:graphic>
          <a:graphicData uri="http://schemas.openxmlformats.org/drawingml/2006/table">
            <a:tbl>
              <a:tblPr firstRow="1" bandRow="1">
                <a:tableStyleId>{5C22544A-7EE6-4342-B048-85BDC9FD1C3A}</a:tableStyleId>
              </a:tblPr>
              <a:tblGrid>
                <a:gridCol w="833443"/>
                <a:gridCol w="1666887"/>
              </a:tblGrid>
              <a:tr h="44980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AU" sz="1100" b="0" i="0" u="none" strike="noStrike" kern="1200" cap="none" spc="0" normalizeH="0" baseline="0" noProof="0" dirty="0" smtClean="0">
                          <a:ln>
                            <a:noFill/>
                          </a:ln>
                          <a:solidFill>
                            <a:srgbClr val="FFFFFF"/>
                          </a:solidFill>
                          <a:effectLst>
                            <a:glow rad="228600">
                              <a:schemeClr val="accent1">
                                <a:satMod val="175000"/>
                                <a:alpha val="40000"/>
                              </a:schemeClr>
                            </a:glow>
                          </a:effectLst>
                          <a:uLnTx/>
                          <a:uFillTx/>
                          <a:latin typeface="Jayne Print" pitchFamily="2" charset="0"/>
                          <a:ea typeface="+mn-ea"/>
                          <a:cs typeface="+mn-cs"/>
                        </a:rPr>
                        <a:t>1.30pm:</a:t>
                      </a:r>
                      <a:endParaRPr lang="en-AU" sz="1100" dirty="0">
                        <a:effectLst>
                          <a:glow rad="228600">
                            <a:schemeClr val="accent1">
                              <a:satMod val="175000"/>
                              <a:alpha val="40000"/>
                            </a:schemeClr>
                          </a:glow>
                        </a:effectLst>
                        <a:latin typeface="Jayne Print" pitchFamily="2"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AU" sz="1100" b="0" i="0" u="none" strike="noStrike" kern="1200" cap="none" spc="0" normalizeH="0" baseline="0" noProof="0" dirty="0" smtClean="0">
                          <a:ln>
                            <a:noFill/>
                          </a:ln>
                          <a:solidFill>
                            <a:srgbClr val="FFFFFF"/>
                          </a:solidFill>
                          <a:effectLst/>
                          <a:uLnTx/>
                          <a:uFillTx/>
                          <a:latin typeface="Jayne Print" pitchFamily="2" charset="0"/>
                          <a:ea typeface="+mn-ea"/>
                          <a:cs typeface="+mn-cs"/>
                        </a:rPr>
                        <a:t>1</a:t>
                      </a:r>
                      <a:r>
                        <a:rPr kumimoji="0" lang="en-AU" sz="1100" b="0" i="0" u="none" strike="noStrike" kern="1200" cap="none" spc="0" normalizeH="0" baseline="30000" noProof="0" dirty="0" smtClean="0">
                          <a:ln>
                            <a:noFill/>
                          </a:ln>
                          <a:solidFill>
                            <a:srgbClr val="FFFFFF"/>
                          </a:solidFill>
                          <a:effectLst/>
                          <a:uLnTx/>
                          <a:uFillTx/>
                          <a:latin typeface="Jayne Print" pitchFamily="2" charset="0"/>
                          <a:ea typeface="+mn-ea"/>
                          <a:cs typeface="+mn-cs"/>
                        </a:rPr>
                        <a:t>st</a:t>
                      </a:r>
                      <a:r>
                        <a:rPr kumimoji="0" lang="en-AU" sz="1100" b="0" i="0" u="none" strike="noStrike" kern="1200" cap="none" spc="0" normalizeH="0" baseline="0" noProof="0" dirty="0" smtClean="0">
                          <a:ln>
                            <a:noFill/>
                          </a:ln>
                          <a:solidFill>
                            <a:srgbClr val="FFFFFF"/>
                          </a:solidFill>
                          <a:effectLst/>
                          <a:uLnTx/>
                          <a:uFillTx/>
                          <a:latin typeface="Jayne Print" pitchFamily="2" charset="0"/>
                          <a:ea typeface="+mn-ea"/>
                          <a:cs typeface="+mn-cs"/>
                        </a:rPr>
                        <a:t> Bus pickup in Bright</a:t>
                      </a:r>
                      <a:endParaRPr lang="en-AU" sz="1100" dirty="0">
                        <a:latin typeface="Jayne Print" pitchFamily="2"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500066">
                <a:tc>
                  <a:txBody>
                    <a:bodyPr/>
                    <a:lstStyle/>
                    <a:p>
                      <a:r>
                        <a:rPr lang="en-AU" sz="1100" dirty="0" smtClean="0">
                          <a:solidFill>
                            <a:schemeClr val="bg1"/>
                          </a:solidFill>
                          <a:effectLst>
                            <a:glow rad="228600">
                              <a:schemeClr val="accent1">
                                <a:satMod val="175000"/>
                                <a:alpha val="40000"/>
                              </a:schemeClr>
                            </a:glow>
                          </a:effectLst>
                          <a:latin typeface="Jayne Print" pitchFamily="2" charset="0"/>
                        </a:rPr>
                        <a:t>2.10pm</a:t>
                      </a:r>
                      <a:endParaRPr lang="en-AU" sz="1100" dirty="0">
                        <a:effectLst>
                          <a:glow rad="228600">
                            <a:schemeClr val="accent1">
                              <a:satMod val="175000"/>
                              <a:alpha val="40000"/>
                            </a:schemeClr>
                          </a:glow>
                        </a:effectLst>
                        <a:latin typeface="Jayne Print" pitchFamily="2"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AU" sz="1100" dirty="0" smtClean="0">
                          <a:solidFill>
                            <a:schemeClr val="bg1"/>
                          </a:solidFill>
                          <a:latin typeface="Jayne Print" pitchFamily="2" charset="0"/>
                        </a:rPr>
                        <a:t>2</a:t>
                      </a:r>
                      <a:r>
                        <a:rPr lang="en-AU" sz="1100" baseline="30000" dirty="0" smtClean="0">
                          <a:solidFill>
                            <a:schemeClr val="bg1"/>
                          </a:solidFill>
                          <a:latin typeface="Jayne Print" pitchFamily="2" charset="0"/>
                        </a:rPr>
                        <a:t>nd</a:t>
                      </a:r>
                      <a:r>
                        <a:rPr lang="en-AU" sz="1100" dirty="0" smtClean="0">
                          <a:solidFill>
                            <a:schemeClr val="bg1"/>
                          </a:solidFill>
                          <a:latin typeface="Jayne Print" pitchFamily="2" charset="0"/>
                        </a:rPr>
                        <a:t> Bus pickup in Bright</a:t>
                      </a:r>
                      <a:endParaRPr lang="en-AU" sz="1100" dirty="0">
                        <a:latin typeface="Jayne Print" pitchFamily="2"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500066">
                <a:tc>
                  <a:txBody>
                    <a:bodyPr/>
                    <a:lstStyle/>
                    <a:p>
                      <a:r>
                        <a:rPr lang="en-AU" sz="1100" dirty="0" smtClean="0">
                          <a:solidFill>
                            <a:schemeClr val="bg1"/>
                          </a:solidFill>
                          <a:effectLst>
                            <a:glow rad="228600">
                              <a:schemeClr val="accent1">
                                <a:satMod val="175000"/>
                                <a:alpha val="40000"/>
                              </a:schemeClr>
                            </a:glow>
                          </a:effectLst>
                          <a:latin typeface="Jayne Print" pitchFamily="2" charset="0"/>
                        </a:rPr>
                        <a:t>2pm</a:t>
                      </a:r>
                      <a:r>
                        <a:rPr lang="en-AU" sz="1100" baseline="0" dirty="0" smtClean="0">
                          <a:solidFill>
                            <a:schemeClr val="bg1"/>
                          </a:solidFill>
                          <a:effectLst>
                            <a:glow rad="228600">
                              <a:schemeClr val="accent1">
                                <a:satMod val="175000"/>
                                <a:alpha val="40000"/>
                              </a:schemeClr>
                            </a:glow>
                          </a:effectLst>
                          <a:latin typeface="Jayne Print" pitchFamily="2" charset="0"/>
                        </a:rPr>
                        <a:t> to 2.30pm</a:t>
                      </a:r>
                      <a:endParaRPr lang="en-AU" sz="1100" dirty="0">
                        <a:effectLst>
                          <a:glow rad="228600">
                            <a:schemeClr val="accent1">
                              <a:satMod val="175000"/>
                              <a:alpha val="40000"/>
                            </a:schemeClr>
                          </a:glow>
                        </a:effectLst>
                        <a:latin typeface="Jayne Print" pitchFamily="2"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AU" sz="1100" dirty="0" smtClean="0">
                          <a:solidFill>
                            <a:schemeClr val="bg1"/>
                          </a:solidFill>
                          <a:latin typeface="Jayne Print" pitchFamily="2" charset="0"/>
                        </a:rPr>
                        <a:t>Guests</a:t>
                      </a:r>
                      <a:r>
                        <a:rPr lang="en-AU" sz="1100" baseline="0" dirty="0" smtClean="0">
                          <a:solidFill>
                            <a:schemeClr val="bg1"/>
                          </a:solidFill>
                          <a:latin typeface="Jayne Print" pitchFamily="2" charset="0"/>
                        </a:rPr>
                        <a:t> arrive at the ceremony</a:t>
                      </a:r>
                      <a:endParaRPr lang="en-AU" sz="1100" dirty="0">
                        <a:latin typeface="Jayne Print" pitchFamily="2"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285752">
                <a:tc>
                  <a:txBody>
                    <a:bodyPr/>
                    <a:lstStyle/>
                    <a:p>
                      <a:r>
                        <a:rPr lang="en-AU" sz="1100" dirty="0" smtClean="0">
                          <a:solidFill>
                            <a:schemeClr val="bg1"/>
                          </a:solidFill>
                          <a:effectLst>
                            <a:glow rad="228600">
                              <a:schemeClr val="accent1">
                                <a:satMod val="175000"/>
                                <a:alpha val="40000"/>
                              </a:schemeClr>
                            </a:glow>
                          </a:effectLst>
                          <a:latin typeface="Jayne Print" pitchFamily="2" charset="0"/>
                        </a:rPr>
                        <a:t>2.45pm</a:t>
                      </a:r>
                      <a:endParaRPr lang="en-AU" sz="1100" dirty="0">
                        <a:effectLst>
                          <a:glow rad="228600">
                            <a:schemeClr val="accent1">
                              <a:satMod val="175000"/>
                              <a:alpha val="40000"/>
                            </a:schemeClr>
                          </a:glow>
                        </a:effectLst>
                        <a:latin typeface="Jayne Print" pitchFamily="2"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AU" sz="1100" dirty="0" smtClean="0">
                          <a:solidFill>
                            <a:schemeClr val="bg1"/>
                          </a:solidFill>
                          <a:latin typeface="Jayne Print" pitchFamily="2" charset="0"/>
                        </a:rPr>
                        <a:t>Ceremony Start</a:t>
                      </a:r>
                      <a:endParaRPr lang="en-AU" sz="1100" dirty="0">
                        <a:latin typeface="Jayne Print" pitchFamily="2"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500066">
                <a:tc>
                  <a:txBody>
                    <a:bodyPr/>
                    <a:lstStyle/>
                    <a:p>
                      <a:r>
                        <a:rPr lang="en-AU" sz="1100" dirty="0" smtClean="0">
                          <a:solidFill>
                            <a:schemeClr val="bg1"/>
                          </a:solidFill>
                          <a:effectLst>
                            <a:glow rad="228600">
                              <a:schemeClr val="accent1">
                                <a:satMod val="175000"/>
                                <a:alpha val="40000"/>
                              </a:schemeClr>
                            </a:glow>
                          </a:effectLst>
                          <a:latin typeface="Jayne Print" pitchFamily="2" charset="0"/>
                        </a:rPr>
                        <a:t>3.45</a:t>
                      </a:r>
                      <a:r>
                        <a:rPr lang="en-AU" sz="1100" baseline="0" dirty="0" smtClean="0">
                          <a:solidFill>
                            <a:schemeClr val="bg1"/>
                          </a:solidFill>
                          <a:effectLst>
                            <a:glow rad="228600">
                              <a:schemeClr val="accent1">
                                <a:satMod val="175000"/>
                                <a:alpha val="40000"/>
                              </a:schemeClr>
                            </a:glow>
                          </a:effectLst>
                          <a:latin typeface="Jayne Print" pitchFamily="2" charset="0"/>
                        </a:rPr>
                        <a:t> to </a:t>
                      </a:r>
                      <a:r>
                        <a:rPr lang="en-AU" sz="1100" dirty="0" smtClean="0">
                          <a:solidFill>
                            <a:schemeClr val="bg1"/>
                          </a:solidFill>
                          <a:effectLst>
                            <a:glow rad="228600">
                              <a:schemeClr val="accent1">
                                <a:satMod val="175000"/>
                                <a:alpha val="40000"/>
                              </a:schemeClr>
                            </a:glow>
                          </a:effectLst>
                          <a:latin typeface="Jayne Print" pitchFamily="2" charset="0"/>
                        </a:rPr>
                        <a:t>4.15pm</a:t>
                      </a:r>
                      <a:endParaRPr lang="en-AU" sz="1100" dirty="0">
                        <a:effectLst>
                          <a:glow rad="228600">
                            <a:schemeClr val="accent1">
                              <a:satMod val="175000"/>
                              <a:alpha val="40000"/>
                            </a:schemeClr>
                          </a:glow>
                        </a:effectLst>
                        <a:latin typeface="Jayne Print" pitchFamily="2"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AU" sz="1100" dirty="0" smtClean="0">
                          <a:solidFill>
                            <a:schemeClr val="bg1"/>
                          </a:solidFill>
                          <a:latin typeface="Jayne Print" pitchFamily="2" charset="0"/>
                        </a:rPr>
                        <a:t>Bus/Car transfer to reception venue</a:t>
                      </a:r>
                      <a:endParaRPr lang="en-AU" sz="1100" dirty="0">
                        <a:latin typeface="Jayne Print" pitchFamily="2"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500066">
                <a:tc>
                  <a:txBody>
                    <a:bodyPr/>
                    <a:lstStyle/>
                    <a:p>
                      <a:r>
                        <a:rPr lang="en-AU" sz="1100" dirty="0" smtClean="0">
                          <a:solidFill>
                            <a:schemeClr val="bg1"/>
                          </a:solidFill>
                          <a:effectLst>
                            <a:glow rad="228600">
                              <a:schemeClr val="accent1">
                                <a:satMod val="175000"/>
                                <a:alpha val="40000"/>
                              </a:schemeClr>
                            </a:glow>
                          </a:effectLst>
                          <a:latin typeface="Jayne Print" pitchFamily="2" charset="0"/>
                        </a:rPr>
                        <a:t>4.Oopm </a:t>
                      </a:r>
                      <a:endParaRPr lang="en-AU" sz="1100" dirty="0">
                        <a:effectLst>
                          <a:glow rad="228600">
                            <a:schemeClr val="accent1">
                              <a:satMod val="175000"/>
                              <a:alpha val="40000"/>
                            </a:schemeClr>
                          </a:glow>
                        </a:effectLst>
                        <a:latin typeface="Jayne Print" pitchFamily="2"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AU" sz="1100" dirty="0" smtClean="0">
                          <a:solidFill>
                            <a:schemeClr val="bg1"/>
                          </a:solidFill>
                          <a:latin typeface="Jayne Print" pitchFamily="2" charset="0"/>
                        </a:rPr>
                        <a:t>Champagne +</a:t>
                      </a:r>
                      <a:r>
                        <a:rPr lang="en-AU" sz="1100" baseline="0" dirty="0" smtClean="0">
                          <a:solidFill>
                            <a:schemeClr val="bg1"/>
                          </a:solidFill>
                          <a:latin typeface="Jayne Print" pitchFamily="2" charset="0"/>
                        </a:rPr>
                        <a:t> canapés to stop your tummy rumbling</a:t>
                      </a:r>
                      <a:endParaRPr lang="en-AU" sz="1100" dirty="0">
                        <a:latin typeface="Jayne Print" pitchFamily="2"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500066">
                <a:tc>
                  <a:txBody>
                    <a:bodyPr/>
                    <a:lstStyle/>
                    <a:p>
                      <a:r>
                        <a:rPr lang="en-AU" sz="1100" dirty="0" smtClean="0">
                          <a:solidFill>
                            <a:schemeClr val="bg1"/>
                          </a:solidFill>
                          <a:effectLst>
                            <a:glow rad="228600">
                              <a:schemeClr val="accent1">
                                <a:satMod val="175000"/>
                                <a:alpha val="40000"/>
                              </a:schemeClr>
                            </a:glow>
                          </a:effectLst>
                          <a:latin typeface="Jayne Print" pitchFamily="2" charset="0"/>
                        </a:rPr>
                        <a:t>5.30pm</a:t>
                      </a:r>
                      <a:endParaRPr lang="en-AU" sz="1100" dirty="0">
                        <a:effectLst>
                          <a:glow rad="228600">
                            <a:schemeClr val="accent1">
                              <a:satMod val="175000"/>
                              <a:alpha val="40000"/>
                            </a:schemeClr>
                          </a:glow>
                        </a:effectLst>
                        <a:latin typeface="Jayne Print" pitchFamily="2"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AU" sz="1100" dirty="0" smtClean="0">
                          <a:solidFill>
                            <a:schemeClr val="bg1"/>
                          </a:solidFill>
                          <a:latin typeface="Jayne Print" pitchFamily="2" charset="0"/>
                        </a:rPr>
                        <a:t>Bride and Groom arrive at reception, looking fabulous</a:t>
                      </a:r>
                      <a:endParaRPr lang="en-AU" sz="1100" dirty="0">
                        <a:latin typeface="Jayne Print" pitchFamily="2"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500066">
                <a:tc>
                  <a:txBody>
                    <a:bodyPr/>
                    <a:lstStyle/>
                    <a:p>
                      <a:r>
                        <a:rPr lang="en-AU" sz="1100" dirty="0" smtClean="0">
                          <a:solidFill>
                            <a:schemeClr val="bg1"/>
                          </a:solidFill>
                          <a:effectLst>
                            <a:glow rad="228600">
                              <a:schemeClr val="accent1">
                                <a:satMod val="175000"/>
                                <a:alpha val="40000"/>
                              </a:schemeClr>
                            </a:glow>
                          </a:effectLst>
                          <a:latin typeface="Jayne Print" pitchFamily="2" charset="0"/>
                        </a:rPr>
                        <a:t>6pm</a:t>
                      </a:r>
                      <a:r>
                        <a:rPr lang="en-AU" sz="1100" baseline="0" dirty="0" smtClean="0">
                          <a:solidFill>
                            <a:schemeClr val="bg1"/>
                          </a:solidFill>
                          <a:effectLst>
                            <a:glow rad="228600">
                              <a:schemeClr val="accent1">
                                <a:satMod val="175000"/>
                                <a:alpha val="40000"/>
                              </a:schemeClr>
                            </a:glow>
                          </a:effectLst>
                          <a:latin typeface="Jayne Print" pitchFamily="2" charset="0"/>
                        </a:rPr>
                        <a:t> to </a:t>
                      </a:r>
                      <a:r>
                        <a:rPr lang="en-AU" sz="1100" dirty="0" smtClean="0">
                          <a:solidFill>
                            <a:schemeClr val="bg1"/>
                          </a:solidFill>
                          <a:effectLst>
                            <a:glow rad="228600">
                              <a:schemeClr val="accent1">
                                <a:satMod val="175000"/>
                                <a:alpha val="40000"/>
                              </a:schemeClr>
                            </a:glow>
                          </a:effectLst>
                          <a:latin typeface="Jayne Print" pitchFamily="2" charset="0"/>
                        </a:rPr>
                        <a:t>8pm</a:t>
                      </a:r>
                      <a:endParaRPr lang="en-AU" sz="1100" dirty="0">
                        <a:effectLst>
                          <a:glow rad="228600">
                            <a:schemeClr val="accent1">
                              <a:satMod val="175000"/>
                              <a:alpha val="40000"/>
                            </a:schemeClr>
                          </a:glow>
                        </a:effectLst>
                        <a:latin typeface="Jayne Print" pitchFamily="2"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AU" sz="1100" dirty="0" smtClean="0">
                          <a:solidFill>
                            <a:schemeClr val="bg1"/>
                          </a:solidFill>
                          <a:latin typeface="Jayne Print" pitchFamily="2" charset="0"/>
                        </a:rPr>
                        <a:t>Dinner and </a:t>
                      </a:r>
                      <a:r>
                        <a:rPr lang="en-AU" sz="1100" baseline="0" dirty="0" smtClean="0">
                          <a:solidFill>
                            <a:schemeClr val="bg1"/>
                          </a:solidFill>
                          <a:latin typeface="Jayne Print" pitchFamily="2" charset="0"/>
                        </a:rPr>
                        <a:t> </a:t>
                      </a:r>
                      <a:r>
                        <a:rPr lang="en-AU" sz="1100" dirty="0" smtClean="0">
                          <a:solidFill>
                            <a:schemeClr val="bg1"/>
                          </a:solidFill>
                          <a:latin typeface="Jayne Print" pitchFamily="2" charset="0"/>
                        </a:rPr>
                        <a:t>a few words from some special people</a:t>
                      </a:r>
                      <a:endParaRPr lang="en-AU" sz="1100" dirty="0">
                        <a:latin typeface="Jayne Print" pitchFamily="2"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714380">
                <a:tc>
                  <a:txBody>
                    <a:bodyPr/>
                    <a:lstStyle/>
                    <a:p>
                      <a:r>
                        <a:rPr lang="en-AU" sz="1100" dirty="0" smtClean="0">
                          <a:solidFill>
                            <a:schemeClr val="bg1"/>
                          </a:solidFill>
                          <a:effectLst>
                            <a:glow rad="228600">
                              <a:schemeClr val="accent1">
                                <a:satMod val="175000"/>
                                <a:alpha val="40000"/>
                              </a:schemeClr>
                            </a:glow>
                          </a:effectLst>
                          <a:latin typeface="Jayne Print" pitchFamily="2" charset="0"/>
                        </a:rPr>
                        <a:t>8pm</a:t>
                      </a:r>
                      <a:r>
                        <a:rPr lang="en-AU" sz="1100" baseline="0" dirty="0" smtClean="0">
                          <a:solidFill>
                            <a:schemeClr val="bg1"/>
                          </a:solidFill>
                          <a:effectLst>
                            <a:glow rad="228600">
                              <a:schemeClr val="accent1">
                                <a:satMod val="175000"/>
                                <a:alpha val="40000"/>
                              </a:schemeClr>
                            </a:glow>
                          </a:effectLst>
                          <a:latin typeface="Jayne Print" pitchFamily="2" charset="0"/>
                        </a:rPr>
                        <a:t> to </a:t>
                      </a:r>
                      <a:r>
                        <a:rPr lang="en-AU" sz="1100" dirty="0" smtClean="0">
                          <a:solidFill>
                            <a:schemeClr val="bg1"/>
                          </a:solidFill>
                          <a:effectLst>
                            <a:glow rad="228600">
                              <a:schemeClr val="accent1">
                                <a:satMod val="175000"/>
                                <a:alpha val="40000"/>
                              </a:schemeClr>
                            </a:glow>
                          </a:effectLst>
                          <a:latin typeface="Jayne Print" pitchFamily="2" charset="0"/>
                        </a:rPr>
                        <a:t>12pm</a:t>
                      </a:r>
                      <a:endParaRPr lang="en-AU" sz="1100" dirty="0">
                        <a:effectLst>
                          <a:glow rad="228600">
                            <a:schemeClr val="accent1">
                              <a:satMod val="175000"/>
                              <a:alpha val="40000"/>
                            </a:schemeClr>
                          </a:glow>
                        </a:effectLst>
                        <a:latin typeface="Jayne Print" pitchFamily="2"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AU" sz="1100" dirty="0" smtClean="0">
                          <a:solidFill>
                            <a:schemeClr val="bg1"/>
                          </a:solidFill>
                          <a:latin typeface="Jayne Print" pitchFamily="2" charset="0"/>
                        </a:rPr>
                        <a:t>Party</a:t>
                      </a:r>
                      <a:r>
                        <a:rPr lang="en-AU" sz="1100" baseline="0" dirty="0" smtClean="0">
                          <a:solidFill>
                            <a:schemeClr val="bg1"/>
                          </a:solidFill>
                          <a:latin typeface="Jayne Print" pitchFamily="2" charset="0"/>
                        </a:rPr>
                        <a:t> and live band!</a:t>
                      </a:r>
                      <a:endParaRPr lang="en-AU" sz="1100" dirty="0" smtClean="0">
                        <a:solidFill>
                          <a:schemeClr val="bg1"/>
                        </a:solidFill>
                        <a:latin typeface="Jayne Print" pitchFamily="2" charset="0"/>
                      </a:endParaRPr>
                    </a:p>
                    <a:p>
                      <a:r>
                        <a:rPr lang="en-AU" sz="1100" dirty="0" smtClean="0">
                          <a:solidFill>
                            <a:schemeClr val="bg1"/>
                          </a:solidFill>
                          <a:latin typeface="Jayne Print" pitchFamily="2" charset="0"/>
                        </a:rPr>
                        <a:t>Don’t forget to pack your dancing shoes!</a:t>
                      </a:r>
                      <a:endParaRPr lang="en-AU" sz="1100" dirty="0">
                        <a:latin typeface="Jayne Print" pitchFamily="2"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521241">
                <a:tc>
                  <a:txBody>
                    <a:bodyPr/>
                    <a:lstStyle/>
                    <a:p>
                      <a:r>
                        <a:rPr lang="en-AU" sz="1100" dirty="0" smtClean="0">
                          <a:solidFill>
                            <a:schemeClr val="bg1"/>
                          </a:solidFill>
                          <a:effectLst>
                            <a:glow rad="228600">
                              <a:schemeClr val="accent1">
                                <a:satMod val="175000"/>
                                <a:alpha val="40000"/>
                              </a:schemeClr>
                            </a:glow>
                          </a:effectLst>
                          <a:latin typeface="Jayne Print" pitchFamily="2" charset="0"/>
                        </a:rPr>
                        <a:t>11pm</a:t>
                      </a:r>
                      <a:r>
                        <a:rPr lang="en-AU" sz="1100" baseline="0" dirty="0" smtClean="0">
                          <a:solidFill>
                            <a:schemeClr val="bg1"/>
                          </a:solidFill>
                          <a:effectLst>
                            <a:glow rad="228600">
                              <a:schemeClr val="accent1">
                                <a:satMod val="175000"/>
                                <a:alpha val="40000"/>
                              </a:schemeClr>
                            </a:glow>
                          </a:effectLst>
                          <a:latin typeface="Jayne Print" pitchFamily="2" charset="0"/>
                        </a:rPr>
                        <a:t> to </a:t>
                      </a:r>
                      <a:r>
                        <a:rPr lang="en-AU" sz="1100" dirty="0" smtClean="0">
                          <a:solidFill>
                            <a:schemeClr val="bg1"/>
                          </a:solidFill>
                          <a:effectLst>
                            <a:glow rad="228600">
                              <a:schemeClr val="accent1">
                                <a:satMod val="175000"/>
                                <a:alpha val="40000"/>
                              </a:schemeClr>
                            </a:glow>
                          </a:effectLst>
                          <a:latin typeface="Jayne Print" pitchFamily="2" charset="0"/>
                        </a:rPr>
                        <a:t>12pm</a:t>
                      </a:r>
                      <a:endParaRPr lang="en-AU" sz="1100" dirty="0">
                        <a:effectLst>
                          <a:glow rad="228600">
                            <a:schemeClr val="accent1">
                              <a:satMod val="175000"/>
                              <a:alpha val="40000"/>
                            </a:schemeClr>
                          </a:glow>
                        </a:effectLst>
                        <a:latin typeface="Jayne Print" pitchFamily="2"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AU" sz="1100" dirty="0" smtClean="0">
                          <a:solidFill>
                            <a:schemeClr val="bg1"/>
                          </a:solidFill>
                          <a:latin typeface="Jayne Print" pitchFamily="2" charset="0"/>
                        </a:rPr>
                        <a:t>Buses back to Bright</a:t>
                      </a:r>
                      <a:endParaRPr lang="en-AU" sz="1100" dirty="0">
                        <a:latin typeface="Jayne Print" pitchFamily="2"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36" name="TextBox 35"/>
          <p:cNvSpPr txBox="1"/>
          <p:nvPr/>
        </p:nvSpPr>
        <p:spPr>
          <a:xfrm>
            <a:off x="5857884" y="500043"/>
            <a:ext cx="2357454" cy="1065585"/>
          </a:xfrm>
          <a:prstGeom prst="rect">
            <a:avLst/>
          </a:prstGeom>
          <a:solidFill>
            <a:schemeClr val="tx1">
              <a:alpha val="10000"/>
            </a:schemeClr>
          </a:solidFill>
          <a:effectLst>
            <a:softEdge rad="317500"/>
          </a:effectLst>
        </p:spPr>
        <p:txBody>
          <a:bodyPr wrap="square" lIns="360000" tIns="360000" rIns="360000" bIns="360000" rtlCol="0">
            <a:spAutoFit/>
          </a:bodyPr>
          <a:lstStyle/>
          <a:p>
            <a:pPr>
              <a:spcBef>
                <a:spcPts val="0"/>
              </a:spcBef>
              <a:spcAft>
                <a:spcPts val="0"/>
              </a:spcAft>
            </a:pPr>
            <a:r>
              <a:rPr lang="en-AU" sz="1100" dirty="0" smtClean="0">
                <a:solidFill>
                  <a:schemeClr val="bg1"/>
                </a:solidFill>
                <a:effectLst>
                  <a:glow rad="228600">
                    <a:schemeClr val="accent1">
                      <a:satMod val="175000"/>
                      <a:alpha val="40000"/>
                    </a:schemeClr>
                  </a:glow>
                </a:effectLst>
                <a:latin typeface="Jayne Print" pitchFamily="2" charset="0"/>
              </a:rPr>
              <a:t>Saturday 17</a:t>
            </a:r>
            <a:r>
              <a:rPr lang="en-AU" sz="1100" baseline="30000" dirty="0" smtClean="0">
                <a:solidFill>
                  <a:schemeClr val="bg1"/>
                </a:solidFill>
                <a:effectLst>
                  <a:glow rad="228600">
                    <a:schemeClr val="accent1">
                      <a:satMod val="175000"/>
                      <a:alpha val="40000"/>
                    </a:schemeClr>
                  </a:glow>
                </a:effectLst>
                <a:latin typeface="Jayne Print" pitchFamily="2" charset="0"/>
              </a:rPr>
              <a:t>th</a:t>
            </a:r>
            <a:r>
              <a:rPr lang="en-AU" sz="1100" dirty="0" smtClean="0">
                <a:solidFill>
                  <a:schemeClr val="bg1"/>
                </a:solidFill>
                <a:effectLst>
                  <a:glow rad="228600">
                    <a:schemeClr val="accent1">
                      <a:satMod val="175000"/>
                      <a:alpha val="40000"/>
                    </a:schemeClr>
                  </a:glow>
                </a:effectLst>
                <a:latin typeface="Jayne Print" pitchFamily="2" charset="0"/>
              </a:rPr>
              <a:t> April 2010</a:t>
            </a:r>
          </a:p>
        </p:txBody>
      </p:sp>
      <p:pic>
        <p:nvPicPr>
          <p:cNvPr id="26" name="Picture 25" descr="glowing butterflies.png"/>
          <p:cNvPicPr>
            <a:picLocks noChangeAspect="1"/>
          </p:cNvPicPr>
          <p:nvPr/>
        </p:nvPicPr>
        <p:blipFill>
          <a:blip r:embed="rId2">
            <a:duotone>
              <a:prstClr val="black"/>
              <a:schemeClr val="accent3">
                <a:tint val="45000"/>
                <a:satMod val="400000"/>
              </a:schemeClr>
            </a:duotone>
          </a:blip>
          <a:srcRect t="17647" r="23372" b="47057"/>
          <a:stretch>
            <a:fillRect/>
          </a:stretch>
        </p:blipFill>
        <p:spPr>
          <a:xfrm>
            <a:off x="-214346" y="500042"/>
            <a:ext cx="1485965" cy="928694"/>
          </a:xfrm>
          <a:prstGeom prst="rect">
            <a:avLst/>
          </a:prstGeom>
          <a:noFill/>
        </p:spPr>
      </p:pic>
      <p:pic>
        <p:nvPicPr>
          <p:cNvPr id="27" name="Picture 26" descr="glowing butterflies.png"/>
          <p:cNvPicPr>
            <a:picLocks noChangeAspect="1"/>
          </p:cNvPicPr>
          <p:nvPr/>
        </p:nvPicPr>
        <p:blipFill>
          <a:blip r:embed="rId2">
            <a:duotone>
              <a:prstClr val="black"/>
              <a:schemeClr val="accent3">
                <a:tint val="45000"/>
                <a:satMod val="400000"/>
              </a:schemeClr>
            </a:duotone>
          </a:blip>
          <a:srcRect t="47060" r="23372" b="-4"/>
          <a:stretch>
            <a:fillRect/>
          </a:stretch>
        </p:blipFill>
        <p:spPr>
          <a:xfrm>
            <a:off x="1000100" y="714356"/>
            <a:ext cx="1038213" cy="973289"/>
          </a:xfrm>
          <a:prstGeom prst="rect">
            <a:avLst/>
          </a:prstGeom>
          <a:noFill/>
        </p:spPr>
      </p:pic>
      <p:sp>
        <p:nvSpPr>
          <p:cNvPr id="28" name="TextBox 27"/>
          <p:cNvSpPr txBox="1"/>
          <p:nvPr/>
        </p:nvSpPr>
        <p:spPr>
          <a:xfrm>
            <a:off x="8286776" y="2857496"/>
            <a:ext cx="714348" cy="830997"/>
          </a:xfrm>
          <a:prstGeom prst="rect">
            <a:avLst/>
          </a:prstGeom>
          <a:noFill/>
        </p:spPr>
        <p:txBody>
          <a:bodyPr wrap="square" rtlCol="0">
            <a:spAutoFit/>
          </a:bodyPr>
          <a:lstStyle/>
          <a:p>
            <a:pPr>
              <a:spcBef>
                <a:spcPts val="0"/>
              </a:spcBef>
              <a:spcAft>
                <a:spcPts val="0"/>
              </a:spcAft>
            </a:pPr>
            <a:r>
              <a:rPr lang="en-AU" sz="4800" dirty="0" smtClean="0">
                <a:solidFill>
                  <a:schemeClr val="bg1">
                    <a:alpha val="40000"/>
                  </a:schemeClr>
                </a:solidFill>
                <a:effectLst>
                  <a:glow rad="228600">
                    <a:schemeClr val="accent1">
                      <a:satMod val="175000"/>
                      <a:alpha val="40000"/>
                    </a:schemeClr>
                  </a:glow>
                </a:effectLst>
                <a:latin typeface="WC Sold Out C Bta" pitchFamily="2" charset="0"/>
                <a:ea typeface="WC Sold Out C Bta" pitchFamily="2" charset="0"/>
              </a:rPr>
              <a:t>0</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2" name="Text Box 12"/>
          <p:cNvSpPr txBox="1">
            <a:spLocks noChangeArrowheads="1"/>
          </p:cNvSpPr>
          <p:nvPr/>
        </p:nvSpPr>
        <p:spPr bwMode="auto">
          <a:xfrm>
            <a:off x="917558" y="6049052"/>
            <a:ext cx="3000396" cy="584775"/>
          </a:xfrm>
          <a:prstGeom prst="rect">
            <a:avLst/>
          </a:prstGeom>
          <a:noFill/>
          <a:ln w="9525">
            <a:noFill/>
            <a:miter lim="800000"/>
            <a:headEnd/>
            <a:tailEnd/>
          </a:ln>
          <a:effectLst/>
        </p:spPr>
        <p:txBody>
          <a:bodyPr wrap="square">
            <a:spAutoFit/>
          </a:bodyPr>
          <a:lstStyle/>
          <a:p>
            <a:pPr algn="l">
              <a:spcBef>
                <a:spcPct val="50000"/>
              </a:spcBef>
            </a:pPr>
            <a:r>
              <a:rPr lang="en-AU" sz="3200" dirty="0" smtClean="0">
                <a:solidFill>
                  <a:schemeClr val="bg1">
                    <a:alpha val="77000"/>
                  </a:schemeClr>
                </a:solidFill>
                <a:effectLst/>
                <a:latin typeface="Scriptina" pitchFamily="2" charset="0"/>
              </a:rPr>
              <a:t>17</a:t>
            </a:r>
            <a:r>
              <a:rPr lang="en-AU" sz="3200" baseline="30000" dirty="0" smtClean="0">
                <a:solidFill>
                  <a:schemeClr val="bg1">
                    <a:alpha val="77000"/>
                  </a:schemeClr>
                </a:solidFill>
                <a:effectLst/>
                <a:latin typeface="Scriptina - Alternates" pitchFamily="2" charset="0"/>
              </a:rPr>
              <a:t>h</a:t>
            </a:r>
            <a:r>
              <a:rPr lang="en-AU" sz="3200" dirty="0" smtClean="0">
                <a:solidFill>
                  <a:schemeClr val="bg1">
                    <a:alpha val="77000"/>
                  </a:schemeClr>
                </a:solidFill>
                <a:effectLst/>
                <a:latin typeface="Scriptina" pitchFamily="2" charset="0"/>
              </a:rPr>
              <a:t> </a:t>
            </a:r>
            <a:r>
              <a:rPr lang="en-AU" sz="3200" dirty="0">
                <a:solidFill>
                  <a:schemeClr val="bg1">
                    <a:alpha val="77000"/>
                  </a:schemeClr>
                </a:solidFill>
                <a:effectLst/>
                <a:latin typeface="Scriptina" pitchFamily="2" charset="0"/>
              </a:rPr>
              <a:t>April 2010</a:t>
            </a:r>
          </a:p>
        </p:txBody>
      </p:sp>
      <p:sp>
        <p:nvSpPr>
          <p:cNvPr id="10259" name="Text Box 19"/>
          <p:cNvSpPr txBox="1">
            <a:spLocks noChangeArrowheads="1"/>
          </p:cNvSpPr>
          <p:nvPr/>
        </p:nvSpPr>
        <p:spPr bwMode="auto">
          <a:xfrm>
            <a:off x="500034" y="893667"/>
            <a:ext cx="10858576" cy="8679001"/>
          </a:xfrm>
          <a:prstGeom prst="rect">
            <a:avLst/>
          </a:prstGeom>
          <a:noFill/>
          <a:ln w="9525">
            <a:noFill/>
            <a:miter lim="800000"/>
            <a:headEnd/>
            <a:tailEnd/>
          </a:ln>
          <a:effectLst/>
        </p:spPr>
        <p:txBody>
          <a:bodyPr>
            <a:prstTxWarp prst="textArchUp">
              <a:avLst>
                <a:gd name="adj" fmla="val 11362900"/>
              </a:avLst>
            </a:prstTxWarp>
            <a:spAutoFit/>
          </a:bodyPr>
          <a:lstStyle/>
          <a:p>
            <a:pPr algn="l">
              <a:spcBef>
                <a:spcPct val="50000"/>
              </a:spcBef>
            </a:pPr>
            <a:r>
              <a:rPr lang="en-AU" sz="6600" dirty="0" smtClean="0">
                <a:solidFill>
                  <a:schemeClr val="bg1">
                    <a:alpha val="75000"/>
                  </a:schemeClr>
                </a:solidFill>
                <a:latin typeface="Scriptina" pitchFamily="2" charset="0"/>
              </a:rPr>
              <a:t>Pip &amp; </a:t>
            </a:r>
            <a:r>
              <a:rPr lang="en-AU" sz="6600" dirty="0" err="1" smtClean="0">
                <a:solidFill>
                  <a:schemeClr val="bg1">
                    <a:alpha val="75000"/>
                  </a:schemeClr>
                </a:solidFill>
                <a:latin typeface="Scriptina" pitchFamily="2" charset="0"/>
              </a:rPr>
              <a:t>Jarla</a:t>
            </a:r>
            <a:r>
              <a:rPr lang="en-AU" sz="6600" dirty="0" err="1" smtClean="0">
                <a:solidFill>
                  <a:schemeClr val="bg1">
                    <a:alpha val="75000"/>
                  </a:schemeClr>
                </a:solidFill>
                <a:latin typeface="Scriptina - Alternates" pitchFamily="2" charset="0"/>
              </a:rPr>
              <a:t>h</a:t>
            </a:r>
            <a:r>
              <a:rPr lang="en-AU" sz="6600" baseline="30000" dirty="0" err="1" smtClean="0">
                <a:solidFill>
                  <a:schemeClr val="bg1">
                    <a:alpha val="75000"/>
                  </a:schemeClr>
                </a:solidFill>
                <a:latin typeface="Scriptina" pitchFamily="2" charset="0"/>
              </a:rPr>
              <a:t>'</a:t>
            </a:r>
            <a:r>
              <a:rPr lang="en-AU" sz="6600" dirty="0" err="1" smtClean="0">
                <a:solidFill>
                  <a:schemeClr val="bg1">
                    <a:alpha val="75000"/>
                  </a:schemeClr>
                </a:solidFill>
                <a:latin typeface="Scriptina" pitchFamily="2" charset="0"/>
              </a:rPr>
              <a:t>s</a:t>
            </a:r>
            <a:r>
              <a:rPr lang="en-AU" sz="6600" dirty="0" smtClean="0">
                <a:solidFill>
                  <a:schemeClr val="bg1">
                    <a:alpha val="75000"/>
                  </a:schemeClr>
                </a:solidFill>
                <a:latin typeface="Scriptina" pitchFamily="2" charset="0"/>
              </a:rPr>
              <a:t> </a:t>
            </a:r>
            <a:r>
              <a:rPr lang="en-AU" sz="6600" dirty="0" err="1" smtClean="0">
                <a:solidFill>
                  <a:schemeClr val="bg1">
                    <a:alpha val="75000"/>
                  </a:schemeClr>
                </a:solidFill>
                <a:latin typeface="Scriptina" pitchFamily="2" charset="0"/>
              </a:rPr>
              <a:t>We</a:t>
            </a:r>
            <a:r>
              <a:rPr lang="en-AU" sz="6600" dirty="0" err="1" smtClean="0">
                <a:solidFill>
                  <a:schemeClr val="bg1">
                    <a:alpha val="75000"/>
                  </a:schemeClr>
                </a:solidFill>
                <a:latin typeface="Scriptina - Alternates" pitchFamily="2" charset="0"/>
              </a:rPr>
              <a:t>d</a:t>
            </a:r>
            <a:r>
              <a:rPr lang="en-AU" sz="6600" dirty="0" err="1" smtClean="0">
                <a:solidFill>
                  <a:schemeClr val="bg1">
                    <a:alpha val="75000"/>
                  </a:schemeClr>
                </a:solidFill>
                <a:latin typeface="Scriptina" pitchFamily="2" charset="0"/>
              </a:rPr>
              <a:t>ing</a:t>
            </a:r>
            <a:endParaRPr lang="en-AU" sz="6600" dirty="0">
              <a:solidFill>
                <a:schemeClr val="bg1">
                  <a:alpha val="75000"/>
                </a:schemeClr>
              </a:solidFill>
              <a:latin typeface="Scriptina" pitchFamily="2" charset="0"/>
            </a:endParaRPr>
          </a:p>
        </p:txBody>
      </p:sp>
      <p:grpSp>
        <p:nvGrpSpPr>
          <p:cNvPr id="2" name="Group 34"/>
          <p:cNvGrpSpPr/>
          <p:nvPr/>
        </p:nvGrpSpPr>
        <p:grpSpPr>
          <a:xfrm>
            <a:off x="6443684" y="6120490"/>
            <a:ext cx="1628778" cy="523220"/>
            <a:chOff x="5479267" y="5143512"/>
            <a:chExt cx="1628778" cy="523220"/>
          </a:xfrm>
        </p:grpSpPr>
        <p:sp>
          <p:nvSpPr>
            <p:cNvPr id="10251" name="Text Box 11"/>
            <p:cNvSpPr txBox="1">
              <a:spLocks noChangeArrowheads="1"/>
            </p:cNvSpPr>
            <p:nvPr/>
          </p:nvSpPr>
          <p:spPr bwMode="auto">
            <a:xfrm>
              <a:off x="5479267" y="5143512"/>
              <a:ext cx="928694" cy="523220"/>
            </a:xfrm>
            <a:prstGeom prst="rect">
              <a:avLst/>
            </a:prstGeom>
            <a:noFill/>
            <a:ln w="9525">
              <a:noFill/>
              <a:miter lim="800000"/>
              <a:headEnd/>
              <a:tailEnd/>
            </a:ln>
            <a:effectLst/>
          </p:spPr>
          <p:txBody>
            <a:bodyPr wrap="square">
              <a:spAutoFit/>
            </a:bodyPr>
            <a:lstStyle/>
            <a:p>
              <a:pPr algn="l">
                <a:spcBef>
                  <a:spcPct val="50000"/>
                </a:spcBef>
              </a:pPr>
              <a:r>
                <a:rPr lang="en-AU" sz="2800" smtClean="0">
                  <a:solidFill>
                    <a:schemeClr val="bg1">
                      <a:alpha val="77000"/>
                    </a:schemeClr>
                  </a:solidFill>
                  <a:effectLst/>
                  <a:latin typeface="Scriptina" pitchFamily="2" charset="0"/>
                </a:rPr>
                <a:t>Aus</a:t>
              </a:r>
              <a:endParaRPr lang="en-AU" sz="2800">
                <a:solidFill>
                  <a:schemeClr val="bg1">
                    <a:alpha val="77000"/>
                  </a:schemeClr>
                </a:solidFill>
                <a:effectLst/>
                <a:latin typeface="Scriptina" pitchFamily="2" charset="0"/>
              </a:endParaRPr>
            </a:p>
          </p:txBody>
        </p:sp>
        <p:sp>
          <p:nvSpPr>
            <p:cNvPr id="24" name="Text Box 11"/>
            <p:cNvSpPr txBox="1">
              <a:spLocks noChangeArrowheads="1"/>
            </p:cNvSpPr>
            <p:nvPr/>
          </p:nvSpPr>
          <p:spPr bwMode="auto">
            <a:xfrm>
              <a:off x="6258409" y="5143512"/>
              <a:ext cx="849636" cy="523220"/>
            </a:xfrm>
            <a:prstGeom prst="rect">
              <a:avLst/>
            </a:prstGeom>
            <a:noFill/>
            <a:ln w="9525">
              <a:noFill/>
              <a:miter lim="800000"/>
              <a:headEnd/>
              <a:tailEnd/>
            </a:ln>
            <a:effectLst/>
          </p:spPr>
          <p:txBody>
            <a:bodyPr wrap="square">
              <a:spAutoFit/>
            </a:bodyPr>
            <a:lstStyle/>
            <a:p>
              <a:pPr algn="l">
                <a:spcBef>
                  <a:spcPct val="50000"/>
                </a:spcBef>
              </a:pPr>
              <a:r>
                <a:rPr lang="en-AU" sz="2800" dirty="0" err="1" smtClean="0">
                  <a:solidFill>
                    <a:schemeClr val="bg1">
                      <a:alpha val="77000"/>
                    </a:schemeClr>
                  </a:solidFill>
                  <a:effectLst/>
                  <a:latin typeface="Scriptina" pitchFamily="2" charset="0"/>
                </a:rPr>
                <a:t>ralia</a:t>
              </a:r>
              <a:endParaRPr lang="en-AU" sz="2800" dirty="0">
                <a:solidFill>
                  <a:schemeClr val="bg1">
                    <a:alpha val="77000"/>
                  </a:schemeClr>
                </a:solidFill>
                <a:effectLst/>
                <a:latin typeface="Scriptina" pitchFamily="2" charset="0"/>
              </a:endParaRPr>
            </a:p>
          </p:txBody>
        </p:sp>
        <p:sp>
          <p:nvSpPr>
            <p:cNvPr id="25" name="Text Box 11"/>
            <p:cNvSpPr txBox="1">
              <a:spLocks noChangeArrowheads="1"/>
            </p:cNvSpPr>
            <p:nvPr/>
          </p:nvSpPr>
          <p:spPr bwMode="auto">
            <a:xfrm>
              <a:off x="6142210" y="5143512"/>
              <a:ext cx="413389" cy="523220"/>
            </a:xfrm>
            <a:prstGeom prst="rect">
              <a:avLst/>
            </a:prstGeom>
            <a:noFill/>
            <a:ln w="9525">
              <a:noFill/>
              <a:miter lim="800000"/>
              <a:headEnd/>
              <a:tailEnd/>
            </a:ln>
            <a:effectLst/>
          </p:spPr>
          <p:txBody>
            <a:bodyPr wrap="square">
              <a:spAutoFit/>
            </a:bodyPr>
            <a:lstStyle/>
            <a:p>
              <a:pPr algn="l">
                <a:spcBef>
                  <a:spcPct val="50000"/>
                </a:spcBef>
              </a:pPr>
              <a:r>
                <a:rPr lang="en-AU" sz="2800" smtClean="0">
                  <a:solidFill>
                    <a:schemeClr val="bg1">
                      <a:alpha val="77000"/>
                    </a:schemeClr>
                  </a:solidFill>
                  <a:effectLst/>
                  <a:latin typeface="Scriptina" pitchFamily="2" charset="0"/>
                </a:rPr>
                <a:t>t</a:t>
              </a:r>
              <a:endParaRPr lang="en-AU" sz="2800">
                <a:solidFill>
                  <a:schemeClr val="bg1">
                    <a:alpha val="77000"/>
                  </a:schemeClr>
                </a:solidFill>
                <a:effectLst/>
                <a:latin typeface="Scriptina" pitchFamily="2" charset="0"/>
              </a:endParaRPr>
            </a:p>
          </p:txBody>
        </p:sp>
      </p:grpSp>
      <p:grpSp>
        <p:nvGrpSpPr>
          <p:cNvPr id="3" name="Group 36"/>
          <p:cNvGrpSpPr/>
          <p:nvPr/>
        </p:nvGrpSpPr>
        <p:grpSpPr>
          <a:xfrm>
            <a:off x="4014792" y="6120186"/>
            <a:ext cx="1247787" cy="523220"/>
            <a:chOff x="2500298" y="4143375"/>
            <a:chExt cx="1247787" cy="523223"/>
          </a:xfrm>
        </p:grpSpPr>
        <p:sp>
          <p:nvSpPr>
            <p:cNvPr id="28" name="Text Box 11"/>
            <p:cNvSpPr txBox="1">
              <a:spLocks noChangeArrowheads="1"/>
            </p:cNvSpPr>
            <p:nvPr/>
          </p:nvSpPr>
          <p:spPr bwMode="auto">
            <a:xfrm>
              <a:off x="2500298" y="4143378"/>
              <a:ext cx="928694" cy="523220"/>
            </a:xfrm>
            <a:prstGeom prst="rect">
              <a:avLst/>
            </a:prstGeom>
            <a:noFill/>
            <a:ln w="9525">
              <a:noFill/>
              <a:miter lim="800000"/>
              <a:headEnd/>
              <a:tailEnd/>
            </a:ln>
            <a:effectLst/>
          </p:spPr>
          <p:txBody>
            <a:bodyPr wrap="square">
              <a:spAutoFit/>
            </a:bodyPr>
            <a:lstStyle/>
            <a:p>
              <a:pPr algn="l">
                <a:spcBef>
                  <a:spcPct val="50000"/>
                </a:spcBef>
              </a:pPr>
              <a:r>
                <a:rPr lang="en-AU" sz="2800" dirty="0" smtClean="0">
                  <a:solidFill>
                    <a:schemeClr val="bg1">
                      <a:alpha val="77000"/>
                    </a:schemeClr>
                  </a:solidFill>
                  <a:effectLst/>
                  <a:latin typeface="Scriptina" pitchFamily="2" charset="0"/>
                </a:rPr>
                <a:t>Brig</a:t>
              </a:r>
              <a:endParaRPr lang="en-AU" sz="2800" dirty="0">
                <a:solidFill>
                  <a:schemeClr val="bg1">
                    <a:alpha val="77000"/>
                  </a:schemeClr>
                </a:solidFill>
                <a:effectLst/>
                <a:latin typeface="Scriptina" pitchFamily="2" charset="0"/>
              </a:endParaRPr>
            </a:p>
          </p:txBody>
        </p:sp>
        <p:sp>
          <p:nvSpPr>
            <p:cNvPr id="29" name="Text Box 11"/>
            <p:cNvSpPr txBox="1">
              <a:spLocks noChangeArrowheads="1"/>
            </p:cNvSpPr>
            <p:nvPr/>
          </p:nvSpPr>
          <p:spPr bwMode="auto">
            <a:xfrm>
              <a:off x="3078151" y="4143375"/>
              <a:ext cx="500066" cy="523220"/>
            </a:xfrm>
            <a:prstGeom prst="rect">
              <a:avLst/>
            </a:prstGeom>
            <a:noFill/>
            <a:ln w="9525">
              <a:noFill/>
              <a:miter lim="800000"/>
              <a:headEnd/>
              <a:tailEnd/>
            </a:ln>
            <a:effectLst/>
          </p:spPr>
          <p:txBody>
            <a:bodyPr wrap="square">
              <a:spAutoFit/>
            </a:bodyPr>
            <a:lstStyle/>
            <a:p>
              <a:pPr algn="l">
                <a:spcBef>
                  <a:spcPct val="50000"/>
                </a:spcBef>
              </a:pPr>
              <a:r>
                <a:rPr lang="en-AU" sz="2800" dirty="0" smtClean="0">
                  <a:solidFill>
                    <a:schemeClr val="bg1">
                      <a:alpha val="77000"/>
                    </a:schemeClr>
                  </a:solidFill>
                  <a:effectLst/>
                  <a:latin typeface="Scriptina" pitchFamily="2" charset="0"/>
                </a:rPr>
                <a:t>h</a:t>
              </a:r>
              <a:endParaRPr lang="en-AU" sz="2800" dirty="0">
                <a:solidFill>
                  <a:schemeClr val="bg1">
                    <a:alpha val="77000"/>
                  </a:schemeClr>
                </a:solidFill>
                <a:effectLst/>
                <a:latin typeface="Scriptina" pitchFamily="2" charset="0"/>
              </a:endParaRPr>
            </a:p>
          </p:txBody>
        </p:sp>
        <p:sp>
          <p:nvSpPr>
            <p:cNvPr id="30" name="Text Box 11"/>
            <p:cNvSpPr txBox="1">
              <a:spLocks noChangeArrowheads="1"/>
            </p:cNvSpPr>
            <p:nvPr/>
          </p:nvSpPr>
          <p:spPr bwMode="auto">
            <a:xfrm>
              <a:off x="3105144" y="4143375"/>
              <a:ext cx="642941" cy="523220"/>
            </a:xfrm>
            <a:prstGeom prst="rect">
              <a:avLst/>
            </a:prstGeom>
            <a:noFill/>
            <a:ln w="9525">
              <a:noFill/>
              <a:miter lim="800000"/>
              <a:headEnd/>
              <a:tailEnd/>
            </a:ln>
            <a:effectLst/>
          </p:spPr>
          <p:txBody>
            <a:bodyPr wrap="square">
              <a:spAutoFit/>
            </a:bodyPr>
            <a:lstStyle/>
            <a:p>
              <a:pPr>
                <a:spcBef>
                  <a:spcPct val="50000"/>
                </a:spcBef>
              </a:pPr>
              <a:r>
                <a:rPr lang="en-AU" sz="2800" smtClean="0">
                  <a:solidFill>
                    <a:schemeClr val="bg1">
                      <a:alpha val="77000"/>
                    </a:schemeClr>
                  </a:solidFill>
                  <a:effectLst/>
                  <a:latin typeface="Scriptina" pitchFamily="2" charset="0"/>
                </a:rPr>
                <a:t>t</a:t>
              </a:r>
              <a:endParaRPr lang="en-AU" sz="2800">
                <a:solidFill>
                  <a:schemeClr val="bg1">
                    <a:alpha val="77000"/>
                  </a:schemeClr>
                </a:solidFill>
                <a:effectLst/>
                <a:latin typeface="Scriptina" pitchFamily="2" charset="0"/>
              </a:endParaRPr>
            </a:p>
          </p:txBody>
        </p:sp>
      </p:grpSp>
      <p:grpSp>
        <p:nvGrpSpPr>
          <p:cNvPr id="4" name="Group 37"/>
          <p:cNvGrpSpPr/>
          <p:nvPr/>
        </p:nvGrpSpPr>
        <p:grpSpPr>
          <a:xfrm>
            <a:off x="5211746" y="6120490"/>
            <a:ext cx="1284612" cy="523220"/>
            <a:chOff x="3900485" y="4143375"/>
            <a:chExt cx="1284612" cy="523223"/>
          </a:xfrm>
        </p:grpSpPr>
        <p:sp>
          <p:nvSpPr>
            <p:cNvPr id="31" name="Text Box 11"/>
            <p:cNvSpPr txBox="1">
              <a:spLocks noChangeArrowheads="1"/>
            </p:cNvSpPr>
            <p:nvPr/>
          </p:nvSpPr>
          <p:spPr bwMode="auto">
            <a:xfrm>
              <a:off x="4245770" y="4143378"/>
              <a:ext cx="214314" cy="523220"/>
            </a:xfrm>
            <a:prstGeom prst="rect">
              <a:avLst/>
            </a:prstGeom>
            <a:noFill/>
            <a:ln w="9525">
              <a:noFill/>
              <a:miter lim="800000"/>
              <a:headEnd/>
              <a:tailEnd/>
            </a:ln>
            <a:effectLst/>
          </p:spPr>
          <p:txBody>
            <a:bodyPr wrap="square">
              <a:spAutoFit/>
            </a:bodyPr>
            <a:lstStyle/>
            <a:p>
              <a:pPr algn="l">
                <a:spcBef>
                  <a:spcPct val="50000"/>
                </a:spcBef>
              </a:pPr>
              <a:r>
                <a:rPr lang="en-AU" sz="2800" smtClean="0">
                  <a:solidFill>
                    <a:schemeClr val="bg1">
                      <a:alpha val="77000"/>
                    </a:schemeClr>
                  </a:solidFill>
                  <a:effectLst/>
                  <a:latin typeface="Scriptina" pitchFamily="2" charset="0"/>
                </a:rPr>
                <a:t>c</a:t>
              </a:r>
              <a:endParaRPr lang="en-AU" sz="2800">
                <a:solidFill>
                  <a:schemeClr val="bg1">
                    <a:alpha val="77000"/>
                  </a:schemeClr>
                </a:solidFill>
                <a:effectLst/>
                <a:latin typeface="Scriptina" pitchFamily="2" charset="0"/>
              </a:endParaRPr>
            </a:p>
          </p:txBody>
        </p:sp>
        <p:sp>
          <p:nvSpPr>
            <p:cNvPr id="33" name="Text Box 11"/>
            <p:cNvSpPr txBox="1">
              <a:spLocks noChangeArrowheads="1"/>
            </p:cNvSpPr>
            <p:nvPr/>
          </p:nvSpPr>
          <p:spPr bwMode="auto">
            <a:xfrm>
              <a:off x="4399279" y="4143375"/>
              <a:ext cx="785818" cy="523220"/>
            </a:xfrm>
            <a:prstGeom prst="rect">
              <a:avLst/>
            </a:prstGeom>
            <a:noFill/>
            <a:ln w="9525">
              <a:noFill/>
              <a:miter lim="800000"/>
              <a:headEnd/>
              <a:tailEnd/>
            </a:ln>
            <a:effectLst/>
          </p:spPr>
          <p:txBody>
            <a:bodyPr wrap="square">
              <a:spAutoFit/>
            </a:bodyPr>
            <a:lstStyle/>
            <a:p>
              <a:pPr algn="l">
                <a:spcBef>
                  <a:spcPct val="50000"/>
                </a:spcBef>
              </a:pPr>
              <a:r>
                <a:rPr lang="en-AU" sz="2800" smtClean="0">
                  <a:solidFill>
                    <a:schemeClr val="bg1">
                      <a:alpha val="77000"/>
                    </a:schemeClr>
                  </a:solidFill>
                  <a:effectLst/>
                  <a:latin typeface="Scriptina" pitchFamily="2" charset="0"/>
                </a:rPr>
                <a:t>oria</a:t>
              </a:r>
              <a:endParaRPr lang="en-AU" sz="2800">
                <a:solidFill>
                  <a:schemeClr val="bg1">
                    <a:alpha val="77000"/>
                  </a:schemeClr>
                </a:solidFill>
                <a:effectLst/>
                <a:latin typeface="Scriptina" pitchFamily="2" charset="0"/>
              </a:endParaRPr>
            </a:p>
          </p:txBody>
        </p:sp>
        <p:sp>
          <p:nvSpPr>
            <p:cNvPr id="34" name="Text Box 11"/>
            <p:cNvSpPr txBox="1">
              <a:spLocks noChangeArrowheads="1"/>
            </p:cNvSpPr>
            <p:nvPr/>
          </p:nvSpPr>
          <p:spPr bwMode="auto">
            <a:xfrm>
              <a:off x="3900485" y="4143375"/>
              <a:ext cx="571504" cy="523220"/>
            </a:xfrm>
            <a:prstGeom prst="rect">
              <a:avLst/>
            </a:prstGeom>
            <a:noFill/>
            <a:ln w="9525">
              <a:noFill/>
              <a:miter lim="800000"/>
              <a:headEnd/>
              <a:tailEnd/>
            </a:ln>
            <a:effectLst/>
          </p:spPr>
          <p:txBody>
            <a:bodyPr wrap="square">
              <a:spAutoFit/>
            </a:bodyPr>
            <a:lstStyle/>
            <a:p>
              <a:pPr algn="l">
                <a:spcBef>
                  <a:spcPct val="50000"/>
                </a:spcBef>
              </a:pPr>
              <a:r>
                <a:rPr lang="en-AU" sz="2800" smtClean="0">
                  <a:solidFill>
                    <a:schemeClr val="bg1">
                      <a:alpha val="77000"/>
                    </a:schemeClr>
                  </a:solidFill>
                  <a:effectLst/>
                  <a:latin typeface="Scriptina" pitchFamily="2" charset="0"/>
                </a:rPr>
                <a:t>Vi</a:t>
              </a:r>
              <a:endParaRPr lang="en-AU" sz="2800">
                <a:solidFill>
                  <a:schemeClr val="bg1">
                    <a:alpha val="77000"/>
                  </a:schemeClr>
                </a:solidFill>
                <a:effectLst/>
                <a:latin typeface="Scriptina" pitchFamily="2" charset="0"/>
              </a:endParaRPr>
            </a:p>
          </p:txBody>
        </p:sp>
        <p:sp>
          <p:nvSpPr>
            <p:cNvPr id="32" name="Text Box 11"/>
            <p:cNvSpPr txBox="1">
              <a:spLocks noChangeArrowheads="1"/>
            </p:cNvSpPr>
            <p:nvPr/>
          </p:nvSpPr>
          <p:spPr bwMode="auto">
            <a:xfrm>
              <a:off x="4306249" y="4143375"/>
              <a:ext cx="428628" cy="523220"/>
            </a:xfrm>
            <a:prstGeom prst="rect">
              <a:avLst/>
            </a:prstGeom>
            <a:noFill/>
            <a:ln w="9525">
              <a:noFill/>
              <a:miter lim="800000"/>
              <a:headEnd/>
              <a:tailEnd/>
            </a:ln>
            <a:effectLst/>
          </p:spPr>
          <p:txBody>
            <a:bodyPr wrap="square">
              <a:spAutoFit/>
            </a:bodyPr>
            <a:lstStyle/>
            <a:p>
              <a:pPr algn="l">
                <a:spcBef>
                  <a:spcPct val="50000"/>
                </a:spcBef>
              </a:pPr>
              <a:r>
                <a:rPr lang="en-AU" sz="2800" dirty="0" smtClean="0">
                  <a:solidFill>
                    <a:schemeClr val="bg1">
                      <a:alpha val="77000"/>
                    </a:schemeClr>
                  </a:solidFill>
                  <a:effectLst/>
                  <a:latin typeface="Scriptina" pitchFamily="2" charset="0"/>
                </a:rPr>
                <a:t>t</a:t>
              </a:r>
              <a:endParaRPr lang="en-AU" sz="2800" dirty="0">
                <a:solidFill>
                  <a:schemeClr val="bg1">
                    <a:alpha val="77000"/>
                  </a:schemeClr>
                </a:solidFill>
                <a:effectLst/>
                <a:latin typeface="Scriptina" pitchFamily="2" charset="0"/>
              </a:endParaRPr>
            </a:p>
          </p:txBody>
        </p:sp>
      </p:grpSp>
      <p:sp>
        <p:nvSpPr>
          <p:cNvPr id="18" name="TextBox 17"/>
          <p:cNvSpPr txBox="1"/>
          <p:nvPr/>
        </p:nvSpPr>
        <p:spPr>
          <a:xfrm>
            <a:off x="285720" y="7572404"/>
            <a:ext cx="5857916" cy="2231380"/>
          </a:xfrm>
          <a:prstGeom prst="rect">
            <a:avLst/>
          </a:prstGeom>
          <a:solidFill>
            <a:schemeClr val="tx1">
              <a:alpha val="32000"/>
            </a:schemeClr>
          </a:solidFill>
          <a:effectLst>
            <a:softEdge rad="317500"/>
          </a:effectLst>
        </p:spPr>
        <p:txBody>
          <a:bodyPr wrap="square" lIns="0" tIns="0" rIns="0" bIns="0" rtlCol="0">
            <a:spAutoFit/>
          </a:bodyPr>
          <a:lstStyle/>
          <a:p>
            <a:pPr algn="l">
              <a:spcBef>
                <a:spcPts val="300"/>
              </a:spcBef>
              <a:spcAft>
                <a:spcPts val="300"/>
              </a:spcAft>
            </a:pPr>
            <a:r>
              <a:rPr lang="en-AU" sz="1200" dirty="0" smtClean="0">
                <a:solidFill>
                  <a:schemeClr val="bg1"/>
                </a:solidFill>
                <a:latin typeface="Jayne Print" pitchFamily="2" charset="0"/>
                <a:cs typeface="Arial" pitchFamily="34" charset="0"/>
              </a:rPr>
              <a:t>We would like you to join us for our special day.</a:t>
            </a:r>
          </a:p>
          <a:p>
            <a:pPr algn="l">
              <a:spcBef>
                <a:spcPts val="300"/>
              </a:spcBef>
              <a:spcAft>
                <a:spcPts val="300"/>
              </a:spcAft>
            </a:pPr>
            <a:r>
              <a:rPr lang="en-AU" sz="1200" dirty="0" smtClean="0">
                <a:solidFill>
                  <a:schemeClr val="bg1"/>
                </a:solidFill>
                <a:latin typeface="Jayne Print" pitchFamily="2" charset="0"/>
                <a:cs typeface="Arial" pitchFamily="34" charset="0"/>
              </a:rPr>
              <a:t>In these pages we've included some gorgeous images of Bright to tempt you to visit, including accommodation ideas, and some logistical hints to plan your journey. Use the icons on the right to navigate around the site.</a:t>
            </a:r>
          </a:p>
          <a:p>
            <a:pPr algn="l">
              <a:spcBef>
                <a:spcPts val="300"/>
              </a:spcBef>
              <a:spcAft>
                <a:spcPts val="300"/>
              </a:spcAft>
            </a:pPr>
            <a:r>
              <a:rPr lang="en-AU" sz="1200" dirty="0" smtClean="0">
                <a:solidFill>
                  <a:schemeClr val="bg1"/>
                </a:solidFill>
                <a:latin typeface="Jayne Print" pitchFamily="2" charset="0"/>
                <a:cs typeface="Arial" pitchFamily="34" charset="0"/>
              </a:rPr>
              <a:t>All the photos on the site have been taken by us in and around Bright</a:t>
            </a:r>
          </a:p>
          <a:p>
            <a:pPr algn="l">
              <a:spcBef>
                <a:spcPts val="300"/>
              </a:spcBef>
              <a:spcAft>
                <a:spcPts val="300"/>
              </a:spcAft>
            </a:pPr>
            <a:r>
              <a:rPr lang="en-AU" sz="1200" dirty="0" smtClean="0">
                <a:solidFill>
                  <a:schemeClr val="bg1"/>
                </a:solidFill>
                <a:latin typeface="Jayne Print" pitchFamily="2" charset="0"/>
                <a:cs typeface="Arial" pitchFamily="34" charset="0"/>
              </a:rPr>
              <a:t>We're in the process of finalising some finer details, so check this site for updates closer to the time. </a:t>
            </a:r>
          </a:p>
          <a:p>
            <a:pPr algn="l">
              <a:spcBef>
                <a:spcPts val="300"/>
              </a:spcBef>
              <a:spcAft>
                <a:spcPts val="300"/>
              </a:spcAft>
            </a:pPr>
            <a:r>
              <a:rPr lang="en-AU" sz="1200" dirty="0" smtClean="0">
                <a:solidFill>
                  <a:schemeClr val="bg1"/>
                </a:solidFill>
                <a:latin typeface="Jayne Print" pitchFamily="2" charset="0"/>
                <a:cs typeface="Arial" pitchFamily="34" charset="0"/>
              </a:rPr>
              <a:t>In the meantime we encourage you to </a:t>
            </a:r>
            <a:r>
              <a:rPr lang="en-AU" sz="1200" i="1" dirty="0" smtClean="0">
                <a:solidFill>
                  <a:schemeClr val="bg1"/>
                </a:solidFill>
                <a:effectLst>
                  <a:glow rad="228600">
                    <a:schemeClr val="accent3">
                      <a:satMod val="175000"/>
                      <a:alpha val="40000"/>
                    </a:schemeClr>
                  </a:glow>
                </a:effectLst>
                <a:latin typeface="Jayne Print" pitchFamily="2" charset="0"/>
                <a:cs typeface="Arial" pitchFamily="34" charset="0"/>
              </a:rPr>
              <a:t>Click Here </a:t>
            </a:r>
            <a:r>
              <a:rPr lang="en-AU" sz="1200" dirty="0" smtClean="0">
                <a:solidFill>
                  <a:schemeClr val="bg1"/>
                </a:solidFill>
                <a:latin typeface="Jayne Print" pitchFamily="2" charset="0"/>
                <a:cs typeface="Arial" pitchFamily="34" charset="0"/>
              </a:rPr>
              <a:t>to RSVP as soon as you know if you can make it.</a:t>
            </a:r>
          </a:p>
          <a:p>
            <a:pPr>
              <a:spcBef>
                <a:spcPts val="300"/>
              </a:spcBef>
              <a:spcAft>
                <a:spcPts val="300"/>
              </a:spcAft>
            </a:pPr>
            <a:r>
              <a:rPr lang="en-AU" sz="1200" dirty="0" smtClean="0">
                <a:solidFill>
                  <a:schemeClr val="bg1"/>
                </a:solidFill>
                <a:latin typeface="Jayne Print" pitchFamily="2" charset="0"/>
                <a:cs typeface="Arial" pitchFamily="34" charset="0"/>
              </a:rPr>
              <a:t>We look forward to celebrating the day with you!</a:t>
            </a:r>
          </a:p>
        </p:txBody>
      </p:sp>
      <p:pic>
        <p:nvPicPr>
          <p:cNvPr id="63" name="Picture 62" descr="glowing butterflies.png"/>
          <p:cNvPicPr>
            <a:picLocks noChangeAspect="1"/>
          </p:cNvPicPr>
          <p:nvPr/>
        </p:nvPicPr>
        <p:blipFill>
          <a:blip r:embed="rId2">
            <a:duotone>
              <a:prstClr val="black"/>
              <a:srgbClr val="0070C0">
                <a:tint val="45000"/>
                <a:satMod val="400000"/>
              </a:srgbClr>
            </a:duotone>
            <a:lum bright="14000"/>
          </a:blip>
          <a:srcRect t="17647" r="23372" b="47057"/>
          <a:stretch>
            <a:fillRect/>
          </a:stretch>
        </p:blipFill>
        <p:spPr>
          <a:xfrm>
            <a:off x="-81001" y="669761"/>
            <a:ext cx="1485965" cy="928694"/>
          </a:xfrm>
          <a:prstGeom prst="rect">
            <a:avLst/>
          </a:prstGeom>
          <a:noFill/>
          <a:effectLst>
            <a:softEdge rad="127000"/>
          </a:effectLst>
        </p:spPr>
      </p:pic>
      <p:pic>
        <p:nvPicPr>
          <p:cNvPr id="64" name="Picture 63" descr="glowing butterflies.png"/>
          <p:cNvPicPr>
            <a:picLocks noChangeAspect="1"/>
          </p:cNvPicPr>
          <p:nvPr/>
        </p:nvPicPr>
        <p:blipFill>
          <a:blip r:embed="rId2">
            <a:duotone>
              <a:prstClr val="black"/>
              <a:srgbClr val="0070C0">
                <a:tint val="45000"/>
                <a:satMod val="400000"/>
              </a:srgbClr>
            </a:duotone>
            <a:lum bright="23000" contrast="-40000"/>
          </a:blip>
          <a:srcRect t="47060" r="23372" b="-4"/>
          <a:stretch>
            <a:fillRect/>
          </a:stretch>
        </p:blipFill>
        <p:spPr>
          <a:xfrm>
            <a:off x="1104895" y="884075"/>
            <a:ext cx="1038213" cy="973289"/>
          </a:xfrm>
          <a:prstGeom prst="rect">
            <a:avLst/>
          </a:prstGeom>
          <a:ln>
            <a:noFill/>
          </a:ln>
          <a:effectLst>
            <a:softEdge rad="112500"/>
          </a:effectLst>
        </p:spPr>
      </p:pic>
      <p:sp>
        <p:nvSpPr>
          <p:cNvPr id="41" name="TextBox 40"/>
          <p:cNvSpPr txBox="1"/>
          <p:nvPr/>
        </p:nvSpPr>
        <p:spPr>
          <a:xfrm>
            <a:off x="-2000298" y="463841"/>
            <a:ext cx="500066" cy="646331"/>
          </a:xfrm>
          <a:prstGeom prst="rect">
            <a:avLst/>
          </a:prstGeom>
          <a:noFill/>
        </p:spPr>
        <p:txBody>
          <a:bodyPr wrap="square" rtlCol="0">
            <a:spAutoFit/>
            <a:scene3d>
              <a:camera prst="orthographicFront"/>
              <a:lightRig rig="threePt" dir="t"/>
            </a:scene3d>
            <a:sp3d>
              <a:bevelT w="0" h="0"/>
            </a:sp3d>
          </a:bodyPr>
          <a:lstStyle/>
          <a:p>
            <a:pPr>
              <a:spcBef>
                <a:spcPts val="0"/>
              </a:spcBef>
              <a:spcAft>
                <a:spcPts val="0"/>
              </a:spcAft>
            </a:pPr>
            <a:r>
              <a:rPr lang="en-AU" sz="3600" dirty="0" smtClean="0">
                <a:solidFill>
                  <a:schemeClr val="bg1">
                    <a:alpha val="27000"/>
                  </a:schemeClr>
                </a:solidFill>
                <a:effectLst/>
                <a:latin typeface="Kamera Dings" pitchFamily="2" charset="0"/>
              </a:rPr>
              <a:t>7</a:t>
            </a:r>
          </a:p>
        </p:txBody>
      </p:sp>
      <p:sp>
        <p:nvSpPr>
          <p:cNvPr id="43" name="TextBox 42"/>
          <p:cNvSpPr txBox="1"/>
          <p:nvPr/>
        </p:nvSpPr>
        <p:spPr>
          <a:xfrm rot="21161481">
            <a:off x="-1115212" y="767055"/>
            <a:ext cx="859959" cy="492443"/>
          </a:xfrm>
          <a:prstGeom prst="rect">
            <a:avLst/>
          </a:prstGeom>
          <a:solidFill>
            <a:schemeClr val="tx1">
              <a:alpha val="0"/>
            </a:schemeClr>
          </a:solidFill>
          <a:effectLst>
            <a:softEdge rad="317500"/>
          </a:effectLst>
        </p:spPr>
        <p:txBody>
          <a:bodyPr wrap="square" lIns="36000" tIns="0" rIns="0" bIns="0" rtlCol="0">
            <a:spAutoFit/>
          </a:bodyPr>
          <a:lstStyle/>
          <a:p>
            <a:pPr algn="l"/>
            <a:r>
              <a:rPr lang="en-AU" sz="800" dirty="0" smtClean="0">
                <a:solidFill>
                  <a:schemeClr val="bg1"/>
                </a:solidFill>
                <a:latin typeface="Jayne Print" pitchFamily="2" charset="0"/>
              </a:rPr>
              <a:t>Click on the camera on each page for photo credits</a:t>
            </a:r>
          </a:p>
        </p:txBody>
      </p:sp>
      <p:cxnSp>
        <p:nvCxnSpPr>
          <p:cNvPr id="44" name="Curved Connector 45"/>
          <p:cNvCxnSpPr/>
          <p:nvPr/>
        </p:nvCxnSpPr>
        <p:spPr bwMode="auto">
          <a:xfrm rot="10800000">
            <a:off x="-1571670" y="895858"/>
            <a:ext cx="428628" cy="71438"/>
          </a:xfrm>
          <a:prstGeom prst="curvedConnector3">
            <a:avLst>
              <a:gd name="adj1" fmla="val 12223"/>
            </a:avLst>
          </a:prstGeom>
          <a:solidFill>
            <a:schemeClr val="accent1">
              <a:alpha val="48000"/>
            </a:schemeClr>
          </a:solidFill>
          <a:ln w="3175" cap="flat" cmpd="sng" algn="ctr">
            <a:solidFill>
              <a:schemeClr val="bg1"/>
            </a:solidFill>
            <a:prstDash val="solid"/>
            <a:round/>
            <a:headEnd type="none" w="med" len="med"/>
            <a:tailEnd type="arrow"/>
          </a:ln>
          <a:effectLst/>
        </p:spPr>
      </p:cxnSp>
      <p:sp>
        <p:nvSpPr>
          <p:cNvPr id="47" name="TextBox 46"/>
          <p:cNvSpPr txBox="1"/>
          <p:nvPr/>
        </p:nvSpPr>
        <p:spPr>
          <a:xfrm>
            <a:off x="9786974" y="1285860"/>
            <a:ext cx="2500330" cy="4641610"/>
          </a:xfrm>
          <a:prstGeom prst="rect">
            <a:avLst/>
          </a:prstGeom>
          <a:solidFill>
            <a:schemeClr val="tx1">
              <a:alpha val="58000"/>
            </a:schemeClr>
          </a:solidFill>
          <a:effectLst>
            <a:softEdge rad="127000"/>
          </a:effectLst>
        </p:spPr>
        <p:txBody>
          <a:bodyPr wrap="square" lIns="180000" tIns="180000" rIns="180000" bIns="180000" rtlCol="0">
            <a:spAutoFit/>
          </a:bodyPr>
          <a:lstStyle/>
          <a:p>
            <a:pPr algn="l">
              <a:spcBef>
                <a:spcPts val="300"/>
              </a:spcBef>
              <a:spcAft>
                <a:spcPts val="300"/>
              </a:spcAft>
            </a:pPr>
            <a:r>
              <a:rPr lang="en-AU" sz="1100" dirty="0" smtClean="0">
                <a:solidFill>
                  <a:schemeClr val="bg1"/>
                </a:solidFill>
                <a:latin typeface="Jayne Print" pitchFamily="2" charset="0"/>
                <a:cs typeface="Arial" pitchFamily="34" charset="0"/>
              </a:rPr>
              <a:t>We would like you to join us for our special day.</a:t>
            </a:r>
          </a:p>
          <a:p>
            <a:pPr algn="l">
              <a:spcBef>
                <a:spcPts val="300"/>
              </a:spcBef>
              <a:spcAft>
                <a:spcPts val="300"/>
              </a:spcAft>
            </a:pPr>
            <a:r>
              <a:rPr lang="en-AU" sz="1100" dirty="0" smtClean="0">
                <a:solidFill>
                  <a:schemeClr val="bg1"/>
                </a:solidFill>
                <a:latin typeface="Jayne Print" pitchFamily="2" charset="0"/>
                <a:cs typeface="Arial" pitchFamily="34" charset="0"/>
              </a:rPr>
              <a:t>In these pages we've included some gorgeous images of Bright to tempt you to visit, including accommodation ideas, and some logistical hints to plan your journey. Use the icons on the right to navigate around the site.</a:t>
            </a:r>
          </a:p>
          <a:p>
            <a:pPr algn="l">
              <a:spcBef>
                <a:spcPts val="300"/>
              </a:spcBef>
              <a:spcAft>
                <a:spcPts val="300"/>
              </a:spcAft>
            </a:pPr>
            <a:r>
              <a:rPr lang="en-AU" sz="1100" dirty="0" smtClean="0">
                <a:solidFill>
                  <a:schemeClr val="bg1"/>
                </a:solidFill>
                <a:latin typeface="Jayne Print" pitchFamily="2" charset="0"/>
                <a:cs typeface="Arial" pitchFamily="34" charset="0"/>
              </a:rPr>
              <a:t>All the photos on the site have been taken by us in and around Bright</a:t>
            </a:r>
          </a:p>
          <a:p>
            <a:pPr algn="l">
              <a:spcBef>
                <a:spcPts val="300"/>
              </a:spcBef>
              <a:spcAft>
                <a:spcPts val="300"/>
              </a:spcAft>
            </a:pPr>
            <a:r>
              <a:rPr lang="en-AU" sz="1100" dirty="0" smtClean="0">
                <a:solidFill>
                  <a:schemeClr val="bg1"/>
                </a:solidFill>
                <a:latin typeface="Jayne Print" pitchFamily="2" charset="0"/>
                <a:cs typeface="Arial" pitchFamily="34" charset="0"/>
              </a:rPr>
              <a:t>We're in the process of finalising some finer details, so check this site for updates closer to the time. </a:t>
            </a:r>
          </a:p>
          <a:p>
            <a:pPr algn="l">
              <a:spcBef>
                <a:spcPts val="300"/>
              </a:spcBef>
              <a:spcAft>
                <a:spcPts val="300"/>
              </a:spcAft>
            </a:pPr>
            <a:r>
              <a:rPr lang="en-AU" sz="1100" dirty="0" smtClean="0">
                <a:solidFill>
                  <a:schemeClr val="bg1"/>
                </a:solidFill>
                <a:latin typeface="Jayne Print" pitchFamily="2" charset="0"/>
                <a:cs typeface="Arial" pitchFamily="34" charset="0"/>
              </a:rPr>
              <a:t>In the meantime we encourage you to </a:t>
            </a:r>
            <a:r>
              <a:rPr lang="en-AU" sz="1100" i="1" dirty="0" smtClean="0">
                <a:solidFill>
                  <a:schemeClr val="bg1"/>
                </a:solidFill>
                <a:effectLst>
                  <a:glow rad="228600">
                    <a:schemeClr val="accent3">
                      <a:satMod val="175000"/>
                      <a:alpha val="40000"/>
                    </a:schemeClr>
                  </a:glow>
                </a:effectLst>
                <a:latin typeface="Jayne Print" pitchFamily="2" charset="0"/>
                <a:cs typeface="Arial" pitchFamily="34" charset="0"/>
              </a:rPr>
              <a:t>Click Here </a:t>
            </a:r>
            <a:r>
              <a:rPr lang="en-AU" sz="1100" dirty="0" smtClean="0">
                <a:solidFill>
                  <a:schemeClr val="bg1"/>
                </a:solidFill>
                <a:latin typeface="Jayne Print" pitchFamily="2" charset="0"/>
                <a:cs typeface="Arial" pitchFamily="34" charset="0"/>
              </a:rPr>
              <a:t>to RSVP as soon as you know if you can make it.</a:t>
            </a:r>
          </a:p>
          <a:p>
            <a:pPr>
              <a:spcBef>
                <a:spcPts val="300"/>
              </a:spcBef>
              <a:spcAft>
                <a:spcPts val="300"/>
              </a:spcAft>
            </a:pPr>
            <a:r>
              <a:rPr lang="en-AU" sz="1100" dirty="0" smtClean="0">
                <a:solidFill>
                  <a:schemeClr val="bg1"/>
                </a:solidFill>
                <a:latin typeface="Jayne Print" pitchFamily="2" charset="0"/>
                <a:cs typeface="Arial" pitchFamily="34" charset="0"/>
              </a:rPr>
              <a:t>We look forward to celebrating the day with you!</a:t>
            </a:r>
          </a:p>
        </p:txBody>
      </p:sp>
      <p:sp>
        <p:nvSpPr>
          <p:cNvPr id="48" name="TextBox 47"/>
          <p:cNvSpPr txBox="1"/>
          <p:nvPr/>
        </p:nvSpPr>
        <p:spPr>
          <a:xfrm>
            <a:off x="5072066" y="1604492"/>
            <a:ext cx="3214710" cy="4610590"/>
          </a:xfrm>
          <a:prstGeom prst="rect">
            <a:avLst/>
          </a:prstGeom>
          <a:solidFill>
            <a:schemeClr val="tx1">
              <a:alpha val="37000"/>
            </a:schemeClr>
          </a:solidFill>
          <a:effectLst>
            <a:softEdge rad="317500"/>
          </a:effectLst>
        </p:spPr>
        <p:txBody>
          <a:bodyPr wrap="square" lIns="396000" tIns="396000" rIns="360000" bIns="360000" rtlCol="0">
            <a:spAutoFit/>
          </a:bodyPr>
          <a:lstStyle/>
          <a:p>
            <a:pPr algn="l">
              <a:spcBef>
                <a:spcPts val="300"/>
              </a:spcBef>
              <a:spcAft>
                <a:spcPts val="300"/>
              </a:spcAft>
            </a:pPr>
            <a:r>
              <a:rPr lang="en-AU" sz="1100" dirty="0" smtClean="0">
                <a:solidFill>
                  <a:schemeClr val="bg1"/>
                </a:solidFill>
                <a:latin typeface="Jayne Print" pitchFamily="2" charset="0"/>
                <a:cs typeface="Arial" pitchFamily="34" charset="0"/>
              </a:rPr>
              <a:t>Welcome to our wedding website.</a:t>
            </a:r>
          </a:p>
          <a:p>
            <a:pPr algn="l">
              <a:spcBef>
                <a:spcPts val="300"/>
              </a:spcBef>
              <a:spcAft>
                <a:spcPts val="300"/>
              </a:spcAft>
            </a:pPr>
            <a:r>
              <a:rPr lang="en-AU" sz="1100" dirty="0" smtClean="0">
                <a:solidFill>
                  <a:schemeClr val="bg1"/>
                </a:solidFill>
                <a:latin typeface="Jayne Print" pitchFamily="2" charset="0"/>
                <a:cs typeface="Arial" pitchFamily="34" charset="0"/>
              </a:rPr>
              <a:t>We would like to invite you to join us on our special day in Bright.</a:t>
            </a:r>
          </a:p>
          <a:p>
            <a:pPr algn="l">
              <a:spcBef>
                <a:spcPts val="300"/>
              </a:spcBef>
              <a:spcAft>
                <a:spcPts val="300"/>
              </a:spcAft>
            </a:pPr>
            <a:r>
              <a:rPr lang="en-AU" sz="1100" dirty="0" smtClean="0">
                <a:solidFill>
                  <a:schemeClr val="bg1"/>
                </a:solidFill>
                <a:latin typeface="Jayne Print" pitchFamily="2" charset="0"/>
                <a:cs typeface="Arial" pitchFamily="34" charset="0"/>
              </a:rPr>
              <a:t>We’ve compiled our photos from Bright along with some hints to help you plan your trip. Click on the icons to the right to discover more.</a:t>
            </a:r>
          </a:p>
          <a:p>
            <a:pPr algn="l">
              <a:spcBef>
                <a:spcPts val="300"/>
              </a:spcBef>
              <a:spcAft>
                <a:spcPts val="300"/>
              </a:spcAft>
            </a:pPr>
            <a:r>
              <a:rPr lang="en-AU" sz="1100" dirty="0" smtClean="0">
                <a:solidFill>
                  <a:schemeClr val="bg1"/>
                </a:solidFill>
                <a:latin typeface="Jayne Print" pitchFamily="2" charset="0"/>
                <a:cs typeface="Arial" pitchFamily="34" charset="0"/>
              </a:rPr>
              <a:t>Please visit the </a:t>
            </a:r>
            <a:r>
              <a:rPr lang="en-AU" sz="1100" b="1" dirty="0" smtClean="0">
                <a:solidFill>
                  <a:schemeClr val="bg1"/>
                </a:solidFill>
                <a:effectLst>
                  <a:glow rad="228600">
                    <a:schemeClr val="accent1">
                      <a:satMod val="175000"/>
                      <a:alpha val="40000"/>
                    </a:schemeClr>
                  </a:glow>
                </a:effectLst>
                <a:latin typeface="Jayne Print" pitchFamily="2" charset="0"/>
                <a:cs typeface="Arial" pitchFamily="34" charset="0"/>
              </a:rPr>
              <a:t>RSVP page </a:t>
            </a:r>
            <a:r>
              <a:rPr lang="en-AU" sz="1100" dirty="0" smtClean="0">
                <a:solidFill>
                  <a:schemeClr val="bg1"/>
                </a:solidFill>
                <a:latin typeface="Jayne Print" pitchFamily="2" charset="0"/>
                <a:cs typeface="Arial" pitchFamily="34" charset="0"/>
              </a:rPr>
              <a:t>and let us know if you can make it as soon as possible. We need to finalise the numbers by the 22</a:t>
            </a:r>
            <a:r>
              <a:rPr lang="en-AU" sz="1100" baseline="30000" dirty="0" smtClean="0">
                <a:solidFill>
                  <a:schemeClr val="bg1"/>
                </a:solidFill>
                <a:latin typeface="Jayne Print" pitchFamily="2" charset="0"/>
                <a:cs typeface="Arial" pitchFamily="34" charset="0"/>
              </a:rPr>
              <a:t>nd</a:t>
            </a:r>
            <a:r>
              <a:rPr lang="en-AU" sz="1100" dirty="0" smtClean="0">
                <a:solidFill>
                  <a:schemeClr val="bg1"/>
                </a:solidFill>
                <a:latin typeface="Jayne Print" pitchFamily="2" charset="0"/>
                <a:cs typeface="Arial" pitchFamily="34" charset="0"/>
              </a:rPr>
              <a:t>  February.</a:t>
            </a:r>
          </a:p>
          <a:p>
            <a:pPr algn="l">
              <a:spcBef>
                <a:spcPts val="300"/>
              </a:spcBef>
              <a:spcAft>
                <a:spcPts val="300"/>
              </a:spcAft>
            </a:pPr>
            <a:r>
              <a:rPr lang="en-AU" sz="1100" dirty="0" smtClean="0">
                <a:solidFill>
                  <a:schemeClr val="bg1"/>
                </a:solidFill>
                <a:latin typeface="Jayne Print" pitchFamily="2" charset="0"/>
                <a:cs typeface="Arial" pitchFamily="34" charset="0"/>
              </a:rPr>
              <a:t>We have decided to add a touch of 1920’s flare to our wedding. Please visit </a:t>
            </a:r>
            <a:r>
              <a:rPr lang="en-AU" sz="1100" b="1" dirty="0" smtClean="0">
                <a:solidFill>
                  <a:schemeClr val="bg1"/>
                </a:solidFill>
                <a:effectLst>
                  <a:glow rad="228600">
                    <a:schemeClr val="accent1">
                      <a:satMod val="175000"/>
                      <a:alpha val="40000"/>
                    </a:schemeClr>
                  </a:glow>
                </a:effectLst>
                <a:latin typeface="Jayne Print" pitchFamily="2" charset="0"/>
                <a:cs typeface="Arial" pitchFamily="34" charset="0"/>
              </a:rPr>
              <a:t>what to wear page </a:t>
            </a:r>
            <a:r>
              <a:rPr lang="en-AU" sz="1100" dirty="0" smtClean="0">
                <a:solidFill>
                  <a:schemeClr val="bg1"/>
                </a:solidFill>
                <a:latin typeface="Jayne Print" pitchFamily="2" charset="0"/>
                <a:cs typeface="Arial" pitchFamily="34" charset="0"/>
              </a:rPr>
              <a:t>for more info.</a:t>
            </a:r>
          </a:p>
          <a:p>
            <a:pPr algn="l">
              <a:spcBef>
                <a:spcPts val="300"/>
              </a:spcBef>
              <a:spcAft>
                <a:spcPts val="300"/>
              </a:spcAft>
            </a:pPr>
            <a:r>
              <a:rPr lang="en-AU" sz="1100" dirty="0" smtClean="0">
                <a:solidFill>
                  <a:schemeClr val="bg1"/>
                </a:solidFill>
                <a:latin typeface="Jayne Print" pitchFamily="2" charset="0"/>
                <a:cs typeface="Arial" pitchFamily="34" charset="0"/>
              </a:rPr>
              <a:t>We look forward to celebrating the day with you!</a:t>
            </a:r>
          </a:p>
          <a:p>
            <a:pPr>
              <a:spcBef>
                <a:spcPts val="300"/>
              </a:spcBef>
              <a:spcAft>
                <a:spcPts val="300"/>
              </a:spcAft>
            </a:pPr>
            <a:r>
              <a:rPr lang="en-AU" sz="1100" dirty="0" smtClean="0">
                <a:solidFill>
                  <a:schemeClr val="bg1"/>
                </a:solidFill>
                <a:latin typeface="Jayne Print" pitchFamily="2" charset="0"/>
                <a:cs typeface="Arial" pitchFamily="34" charset="0"/>
              </a:rPr>
              <a:t>Pip and </a:t>
            </a:r>
            <a:r>
              <a:rPr lang="en-AU" sz="1100" dirty="0" err="1" smtClean="0">
                <a:solidFill>
                  <a:schemeClr val="bg1"/>
                </a:solidFill>
                <a:latin typeface="Jayne Print" pitchFamily="2" charset="0"/>
                <a:cs typeface="Arial" pitchFamily="34" charset="0"/>
              </a:rPr>
              <a:t>Jarlath</a:t>
            </a:r>
            <a:endParaRPr lang="en-AU" sz="1100" dirty="0" smtClean="0">
              <a:solidFill>
                <a:schemeClr val="bg1"/>
              </a:solidFill>
              <a:latin typeface="Jayne Print" pitchFamily="2" charset="0"/>
              <a:cs typeface="Arial" pitchFamily="34" charset="0"/>
            </a:endParaRPr>
          </a:p>
        </p:txBody>
      </p:sp>
      <p:sp>
        <p:nvSpPr>
          <p:cNvPr id="49" name="TextBox 48"/>
          <p:cNvSpPr txBox="1"/>
          <p:nvPr/>
        </p:nvSpPr>
        <p:spPr>
          <a:xfrm>
            <a:off x="-214314" y="4620702"/>
            <a:ext cx="5286380" cy="1594380"/>
          </a:xfrm>
          <a:prstGeom prst="rect">
            <a:avLst/>
          </a:prstGeom>
          <a:solidFill>
            <a:schemeClr val="tx1">
              <a:alpha val="37000"/>
            </a:schemeClr>
          </a:solidFill>
          <a:effectLst>
            <a:softEdge rad="317500"/>
          </a:effectLst>
        </p:spPr>
        <p:txBody>
          <a:bodyPr wrap="square" lIns="396000" tIns="396000" rIns="360000" bIns="360000" rtlCol="0">
            <a:spAutoFit/>
          </a:bodyPr>
          <a:lstStyle/>
          <a:p>
            <a:pPr algn="l">
              <a:spcBef>
                <a:spcPts val="300"/>
              </a:spcBef>
              <a:spcAft>
                <a:spcPts val="300"/>
              </a:spcAft>
            </a:pPr>
            <a:r>
              <a:rPr lang="en-AU" sz="1100" b="1" dirty="0" smtClean="0">
                <a:solidFill>
                  <a:schemeClr val="bg1"/>
                </a:solidFill>
                <a:latin typeface="Jayne Print" pitchFamily="2" charset="0"/>
                <a:cs typeface="Arial" pitchFamily="34" charset="0"/>
              </a:rPr>
              <a:t>Latest News</a:t>
            </a:r>
          </a:p>
          <a:p>
            <a:pPr algn="l">
              <a:spcBef>
                <a:spcPts val="300"/>
              </a:spcBef>
              <a:spcAft>
                <a:spcPts val="300"/>
              </a:spcAft>
            </a:pPr>
            <a:r>
              <a:rPr lang="en-AU" sz="1100" dirty="0" smtClean="0">
                <a:solidFill>
                  <a:schemeClr val="bg1"/>
                </a:solidFill>
                <a:latin typeface="Jayne Print" pitchFamily="2" charset="0"/>
                <a:cs typeface="Arial" pitchFamily="34" charset="0"/>
              </a:rPr>
              <a:t>04.12.2009: Bright featured in The Age magazine – </a:t>
            </a:r>
            <a:r>
              <a:rPr lang="en-AU" sz="1100" dirty="0" smtClean="0">
                <a:solidFill>
                  <a:schemeClr val="bg1"/>
                </a:solidFill>
                <a:effectLst>
                  <a:glow rad="228600">
                    <a:schemeClr val="accent1">
                      <a:satMod val="175000"/>
                      <a:alpha val="40000"/>
                    </a:schemeClr>
                  </a:glow>
                </a:effectLst>
                <a:latin typeface="Jayne Print" pitchFamily="2" charset="0"/>
                <a:cs typeface="Arial" pitchFamily="34" charset="0"/>
              </a:rPr>
              <a:t>read here </a:t>
            </a:r>
          </a:p>
          <a:p>
            <a:pPr algn="l">
              <a:spcBef>
                <a:spcPts val="300"/>
              </a:spcBef>
              <a:spcAft>
                <a:spcPts val="300"/>
              </a:spcAft>
            </a:pPr>
            <a:r>
              <a:rPr lang="en-AU" sz="1100" dirty="0" smtClean="0">
                <a:solidFill>
                  <a:schemeClr val="bg1"/>
                </a:solidFill>
                <a:latin typeface="Jayne Print" pitchFamily="2" charset="0"/>
                <a:cs typeface="Arial" pitchFamily="34" charset="0"/>
              </a:rPr>
              <a:t>20.04.2009: The reception band is booked! Get your dancing 	shoes ready!</a:t>
            </a:r>
          </a:p>
        </p:txBody>
      </p:sp>
      <p:sp>
        <p:nvSpPr>
          <p:cNvPr id="53" name="TextBox 52"/>
          <p:cNvSpPr txBox="1"/>
          <p:nvPr/>
        </p:nvSpPr>
        <p:spPr>
          <a:xfrm>
            <a:off x="10715668" y="285728"/>
            <a:ext cx="1071570" cy="502702"/>
          </a:xfrm>
          <a:prstGeom prst="rect">
            <a:avLst/>
          </a:prstGeom>
          <a:noFill/>
        </p:spPr>
        <p:txBody>
          <a:bodyPr wrap="square" rtlCol="0">
            <a:spAutoFit/>
          </a:bodyPr>
          <a:lstStyle/>
          <a:p>
            <a:pPr>
              <a:lnSpc>
                <a:spcPts val="3200"/>
              </a:lnSpc>
            </a:pPr>
            <a:r>
              <a:rPr lang="en-AU" sz="2400" b="1" dirty="0" smtClean="0">
                <a:solidFill>
                  <a:schemeClr val="bg1"/>
                </a:solidFill>
                <a:latin typeface="Jayne Print" pitchFamily="2" charset="0"/>
              </a:rPr>
              <a:t>VP</a:t>
            </a:r>
            <a:endParaRPr lang="en-AU" sz="2400" b="1" dirty="0">
              <a:solidFill>
                <a:schemeClr val="bg1"/>
              </a:solidFill>
              <a:latin typeface="Jayne Print" pitchFamily="2" charset="0"/>
            </a:endParaRPr>
          </a:p>
        </p:txBody>
      </p:sp>
      <p:pic>
        <p:nvPicPr>
          <p:cNvPr id="54" name="Picture 2"/>
          <p:cNvPicPr>
            <a:picLocks noChangeAspect="1" noChangeArrowheads="1"/>
          </p:cNvPicPr>
          <p:nvPr/>
        </p:nvPicPr>
        <p:blipFill>
          <a:blip r:embed="rId3">
            <a:clrChange>
              <a:clrFrom>
                <a:srgbClr val="FF0000"/>
              </a:clrFrom>
              <a:clrTo>
                <a:srgbClr val="FF0000">
                  <a:alpha val="0"/>
                </a:srgbClr>
              </a:clrTo>
            </a:clrChange>
          </a:blip>
          <a:srcRect l="10872" t="11548" r="10872" b="11548"/>
          <a:stretch>
            <a:fillRect/>
          </a:stretch>
        </p:blipFill>
        <p:spPr bwMode="auto">
          <a:xfrm>
            <a:off x="9858412" y="285728"/>
            <a:ext cx="413705" cy="387824"/>
          </a:xfrm>
          <a:prstGeom prst="rect">
            <a:avLst/>
          </a:prstGeom>
          <a:noFill/>
          <a:ln w="9525">
            <a:noFill/>
            <a:miter lim="800000"/>
            <a:headEnd/>
            <a:tailEnd/>
          </a:ln>
          <a:effectLst/>
        </p:spPr>
      </p:pic>
      <p:grpSp>
        <p:nvGrpSpPr>
          <p:cNvPr id="42" name="Group 41"/>
          <p:cNvGrpSpPr/>
          <p:nvPr/>
        </p:nvGrpSpPr>
        <p:grpSpPr>
          <a:xfrm>
            <a:off x="-1000164" y="285728"/>
            <a:ext cx="714348" cy="6072230"/>
            <a:chOff x="8286776" y="428604"/>
            <a:chExt cx="714348" cy="6072230"/>
          </a:xfrm>
        </p:grpSpPr>
        <p:grpSp>
          <p:nvGrpSpPr>
            <p:cNvPr id="73" name="Group 72"/>
            <p:cNvGrpSpPr/>
            <p:nvPr/>
          </p:nvGrpSpPr>
          <p:grpSpPr>
            <a:xfrm>
              <a:off x="8286776" y="1000108"/>
              <a:ext cx="714348" cy="5500726"/>
              <a:chOff x="8286776" y="688097"/>
              <a:chExt cx="714348" cy="5500726"/>
            </a:xfrm>
          </p:grpSpPr>
          <p:sp>
            <p:nvSpPr>
              <p:cNvPr id="74" name="TextBox 73"/>
              <p:cNvSpPr txBox="1"/>
              <p:nvPr/>
            </p:nvSpPr>
            <p:spPr>
              <a:xfrm>
                <a:off x="8286776" y="5357826"/>
                <a:ext cx="714348" cy="830997"/>
              </a:xfrm>
              <a:prstGeom prst="rect">
                <a:avLst/>
              </a:prstGeom>
              <a:noFill/>
            </p:spPr>
            <p:txBody>
              <a:bodyPr wrap="square" rtlCol="0">
                <a:spAutoFit/>
              </a:bodyPr>
              <a:lstStyle/>
              <a:p>
                <a:pPr>
                  <a:spcBef>
                    <a:spcPts val="0"/>
                  </a:spcBef>
                  <a:spcAft>
                    <a:spcPts val="0"/>
                  </a:spcAft>
                </a:pPr>
                <a:r>
                  <a:rPr lang="en-AU" sz="2400" dirty="0" smtClean="0">
                    <a:solidFill>
                      <a:schemeClr val="bg1">
                        <a:alpha val="50000"/>
                      </a:schemeClr>
                    </a:solidFill>
                    <a:latin typeface="Travelcons" pitchFamily="2" charset="0"/>
                  </a:rPr>
                  <a:t>=iz</a:t>
                </a:r>
              </a:p>
            </p:txBody>
          </p:sp>
          <p:sp>
            <p:nvSpPr>
              <p:cNvPr id="75" name="TextBox 74"/>
              <p:cNvSpPr txBox="1"/>
              <p:nvPr/>
            </p:nvSpPr>
            <p:spPr>
              <a:xfrm>
                <a:off x="8286776" y="688097"/>
                <a:ext cx="714348" cy="830997"/>
              </a:xfrm>
              <a:prstGeom prst="rect">
                <a:avLst/>
              </a:prstGeom>
              <a:noFill/>
            </p:spPr>
            <p:txBody>
              <a:bodyPr wrap="square" rtlCol="0">
                <a:spAutoFit/>
              </a:bodyPr>
              <a:lstStyle/>
              <a:p>
                <a:pPr>
                  <a:spcBef>
                    <a:spcPts val="0"/>
                  </a:spcBef>
                  <a:spcAft>
                    <a:spcPts val="0"/>
                  </a:spcAft>
                </a:pPr>
                <a:r>
                  <a:rPr lang="en-AU" sz="2400" dirty="0" smtClean="0">
                    <a:solidFill>
                      <a:schemeClr val="bg1">
                        <a:alpha val="50000"/>
                      </a:schemeClr>
                    </a:solidFill>
                    <a:latin typeface="Travelcons" pitchFamily="2" charset="0"/>
                  </a:rPr>
                  <a:t>m|</a:t>
                </a:r>
              </a:p>
            </p:txBody>
          </p:sp>
          <p:sp>
            <p:nvSpPr>
              <p:cNvPr id="76" name="TextBox 75"/>
              <p:cNvSpPr txBox="1"/>
              <p:nvPr/>
            </p:nvSpPr>
            <p:spPr>
              <a:xfrm>
                <a:off x="8286776" y="2474047"/>
                <a:ext cx="714348" cy="830997"/>
              </a:xfrm>
              <a:prstGeom prst="rect">
                <a:avLst/>
              </a:prstGeom>
              <a:noFill/>
            </p:spPr>
            <p:txBody>
              <a:bodyPr wrap="square" rtlCol="0">
                <a:spAutoFit/>
              </a:bodyPr>
              <a:lstStyle/>
              <a:p>
                <a:pPr>
                  <a:spcBef>
                    <a:spcPts val="0"/>
                  </a:spcBef>
                  <a:spcAft>
                    <a:spcPts val="0"/>
                  </a:spcAft>
                </a:pPr>
                <a:r>
                  <a:rPr lang="en-AU" sz="2400" dirty="0" smtClean="0">
                    <a:solidFill>
                      <a:schemeClr val="bg1">
                        <a:alpha val="50000"/>
                      </a:schemeClr>
                    </a:solidFill>
                    <a:latin typeface="Travelcons" pitchFamily="2" charset="0"/>
                  </a:rPr>
                  <a:t>D</a:t>
                </a:r>
              </a:p>
              <a:p>
                <a:pPr>
                  <a:spcBef>
                    <a:spcPts val="0"/>
                  </a:spcBef>
                  <a:spcAft>
                    <a:spcPts val="0"/>
                  </a:spcAft>
                </a:pPr>
                <a:r>
                  <a:rPr lang="en-AU" sz="2400" dirty="0" smtClean="0">
                    <a:solidFill>
                      <a:schemeClr val="bg1">
                        <a:alpha val="50000"/>
                      </a:schemeClr>
                    </a:solidFill>
                    <a:latin typeface="Travelcons" pitchFamily="2" charset="0"/>
                  </a:rPr>
                  <a:t>a</a:t>
                </a:r>
              </a:p>
            </p:txBody>
          </p:sp>
          <p:sp>
            <p:nvSpPr>
              <p:cNvPr id="77" name="TextBox 76"/>
              <p:cNvSpPr txBox="1"/>
              <p:nvPr/>
            </p:nvSpPr>
            <p:spPr>
              <a:xfrm>
                <a:off x="8286776" y="3545617"/>
                <a:ext cx="714348" cy="830997"/>
              </a:xfrm>
              <a:prstGeom prst="rect">
                <a:avLst/>
              </a:prstGeom>
              <a:noFill/>
            </p:spPr>
            <p:txBody>
              <a:bodyPr wrap="square" rtlCol="0">
                <a:spAutoFit/>
              </a:bodyPr>
              <a:lstStyle/>
              <a:p>
                <a:pPr>
                  <a:spcBef>
                    <a:spcPts val="0"/>
                  </a:spcBef>
                  <a:spcAft>
                    <a:spcPts val="0"/>
                  </a:spcAft>
                </a:pPr>
                <a:r>
                  <a:rPr lang="en-AU" sz="2400" dirty="0" smtClean="0">
                    <a:solidFill>
                      <a:schemeClr val="bg1">
                        <a:alpha val="50000"/>
                      </a:schemeClr>
                    </a:solidFill>
                    <a:latin typeface="Travelcons" pitchFamily="2" charset="0"/>
                  </a:rPr>
                  <a:t>hC</a:t>
                </a:r>
              </a:p>
            </p:txBody>
          </p:sp>
          <p:sp>
            <p:nvSpPr>
              <p:cNvPr id="78" name="TextBox 77"/>
              <p:cNvSpPr txBox="1"/>
              <p:nvPr/>
            </p:nvSpPr>
            <p:spPr>
              <a:xfrm>
                <a:off x="8286776" y="4617187"/>
                <a:ext cx="714348" cy="523220"/>
              </a:xfrm>
              <a:prstGeom prst="rect">
                <a:avLst/>
              </a:prstGeom>
              <a:noFill/>
            </p:spPr>
            <p:txBody>
              <a:bodyPr wrap="square" rtlCol="0">
                <a:spAutoFit/>
              </a:bodyPr>
              <a:lstStyle/>
              <a:p>
                <a:pPr>
                  <a:spcBef>
                    <a:spcPts val="0"/>
                  </a:spcBef>
                  <a:spcAft>
                    <a:spcPts val="0"/>
                  </a:spcAft>
                </a:pPr>
                <a:r>
                  <a:rPr lang="en-AU" sz="2800" dirty="0" smtClean="0">
                    <a:solidFill>
                      <a:schemeClr val="bg1">
                        <a:alpha val="50000"/>
                      </a:schemeClr>
                    </a:solidFill>
                    <a:latin typeface="Travelcons" pitchFamily="2" charset="0"/>
                  </a:rPr>
                  <a:t>G</a:t>
                </a:r>
              </a:p>
            </p:txBody>
          </p:sp>
        </p:grpSp>
        <p:grpSp>
          <p:nvGrpSpPr>
            <p:cNvPr id="79" name="Group 78"/>
            <p:cNvGrpSpPr/>
            <p:nvPr/>
          </p:nvGrpSpPr>
          <p:grpSpPr>
            <a:xfrm>
              <a:off x="8439257" y="428604"/>
              <a:ext cx="405218" cy="357190"/>
              <a:chOff x="3857620" y="3571876"/>
              <a:chExt cx="1928826" cy="1700218"/>
            </a:xfrm>
            <a:solidFill>
              <a:srgbClr val="FFFFFF">
                <a:alpha val="50196"/>
              </a:srgbClr>
            </a:solidFill>
          </p:grpSpPr>
          <p:sp>
            <p:nvSpPr>
              <p:cNvPr id="80" name="Isosceles Triangle 79"/>
              <p:cNvSpPr/>
              <p:nvPr/>
            </p:nvSpPr>
            <p:spPr bwMode="auto">
              <a:xfrm>
                <a:off x="3857620" y="3571876"/>
                <a:ext cx="1928826" cy="785818"/>
              </a:xfrm>
              <a:prstGeom prst="triangle">
                <a:avLst>
                  <a:gd name="adj" fmla="val 50000"/>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effectLst/>
                  <a:latin typeface="Arial" charset="0"/>
                </a:endParaRPr>
              </a:p>
            </p:txBody>
          </p:sp>
          <p:sp>
            <p:nvSpPr>
              <p:cNvPr id="81" name="Rectangle 80"/>
              <p:cNvSpPr/>
              <p:nvPr/>
            </p:nvSpPr>
            <p:spPr bwMode="auto">
              <a:xfrm>
                <a:off x="4071934" y="4357694"/>
                <a:ext cx="571504" cy="914400"/>
              </a:xfrm>
              <a:prstGeom prst="rect">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effectLst/>
                  <a:latin typeface="Arial" charset="0"/>
                </a:endParaRPr>
              </a:p>
            </p:txBody>
          </p:sp>
          <p:sp>
            <p:nvSpPr>
              <p:cNvPr id="82" name="Rectangle 81"/>
              <p:cNvSpPr/>
              <p:nvPr/>
            </p:nvSpPr>
            <p:spPr bwMode="auto">
              <a:xfrm>
                <a:off x="4643438" y="4357694"/>
                <a:ext cx="357190" cy="500066"/>
              </a:xfrm>
              <a:prstGeom prst="rect">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effectLst/>
                  <a:latin typeface="Arial" charset="0"/>
                </a:endParaRPr>
              </a:p>
            </p:txBody>
          </p:sp>
          <p:sp>
            <p:nvSpPr>
              <p:cNvPr id="83" name="Rectangle 82"/>
              <p:cNvSpPr/>
              <p:nvPr/>
            </p:nvSpPr>
            <p:spPr bwMode="auto">
              <a:xfrm>
                <a:off x="5000628" y="4357694"/>
                <a:ext cx="571504" cy="914400"/>
              </a:xfrm>
              <a:prstGeom prst="rect">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effectLst/>
                  <a:latin typeface="Arial" charset="0"/>
                </a:endParaRPr>
              </a:p>
            </p:txBody>
          </p:sp>
        </p:grpSp>
        <p:sp>
          <p:nvSpPr>
            <p:cNvPr id="84" name="TextBox 83"/>
            <p:cNvSpPr txBox="1"/>
            <p:nvPr/>
          </p:nvSpPr>
          <p:spPr>
            <a:xfrm rot="19375865">
              <a:off x="8429652" y="2151879"/>
              <a:ext cx="532793" cy="276999"/>
            </a:xfrm>
            <a:prstGeom prst="rect">
              <a:avLst/>
            </a:prstGeom>
            <a:noFill/>
          </p:spPr>
          <p:txBody>
            <a:bodyPr wrap="square" rtlCol="0">
              <a:spAutoFit/>
            </a:bodyPr>
            <a:lstStyle/>
            <a:p>
              <a:r>
                <a:rPr lang="en-AU" sz="1200" b="1" dirty="0" smtClean="0">
                  <a:solidFill>
                    <a:schemeClr val="bg1">
                      <a:alpha val="50000"/>
                    </a:schemeClr>
                  </a:solidFill>
                  <a:latin typeface="Jayne Print" pitchFamily="2" charset="0"/>
                </a:rPr>
                <a:t>RSVP</a:t>
              </a:r>
            </a:p>
          </p:txBody>
        </p:sp>
        <p:sp>
          <p:nvSpPr>
            <p:cNvPr id="85" name="Rounded Rectangle 84"/>
            <p:cNvSpPr/>
            <p:nvPr/>
          </p:nvSpPr>
          <p:spPr bwMode="auto">
            <a:xfrm>
              <a:off x="8477735" y="2071678"/>
              <a:ext cx="360000" cy="360000"/>
            </a:xfrm>
            <a:prstGeom prst="roundRect">
              <a:avLst/>
            </a:prstGeom>
            <a:noFill/>
            <a:ln w="28575" cap="flat" cmpd="sng" algn="ctr">
              <a:solidFill>
                <a:srgbClr val="FFFFFF">
                  <a:alpha val="50196"/>
                </a:srgb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75000"/>
                  </a:schemeClr>
                </a:solidFill>
                <a:effectLst/>
                <a:latin typeface="Arial" charset="0"/>
              </a:endParaRPr>
            </a:p>
          </p:txBody>
        </p:sp>
      </p:grpSp>
      <p:sp>
        <p:nvSpPr>
          <p:cNvPr id="72" name="TextBox 71"/>
          <p:cNvSpPr txBox="1"/>
          <p:nvPr/>
        </p:nvSpPr>
        <p:spPr>
          <a:xfrm>
            <a:off x="8286776" y="4477416"/>
            <a:ext cx="714348" cy="523220"/>
          </a:xfrm>
          <a:prstGeom prst="rect">
            <a:avLst/>
          </a:prstGeom>
          <a:noFill/>
        </p:spPr>
        <p:txBody>
          <a:bodyPr wrap="square" rtlCol="0">
            <a:spAutoFit/>
          </a:bodyPr>
          <a:lstStyle/>
          <a:p>
            <a:pPr>
              <a:spcBef>
                <a:spcPts val="0"/>
              </a:spcBef>
              <a:spcAft>
                <a:spcPts val="0"/>
              </a:spcAft>
            </a:pPr>
            <a:r>
              <a:rPr lang="en-AU" sz="2800" dirty="0" smtClean="0">
                <a:solidFill>
                  <a:schemeClr val="bg1">
                    <a:alpha val="40000"/>
                  </a:schemeClr>
                </a:solidFill>
                <a:effectLst/>
                <a:latin typeface="Travelcons" pitchFamily="2" charset="0"/>
              </a:rPr>
              <a:t>h</a:t>
            </a:r>
          </a:p>
        </p:txBody>
      </p:sp>
      <p:sp>
        <p:nvSpPr>
          <p:cNvPr id="86" name="TextBox 85"/>
          <p:cNvSpPr txBox="1"/>
          <p:nvPr/>
        </p:nvSpPr>
        <p:spPr>
          <a:xfrm>
            <a:off x="8286776" y="4945575"/>
            <a:ext cx="714348" cy="769441"/>
          </a:xfrm>
          <a:prstGeom prst="rect">
            <a:avLst/>
          </a:prstGeom>
          <a:noFill/>
        </p:spPr>
        <p:txBody>
          <a:bodyPr wrap="square" rtlCol="0">
            <a:spAutoFit/>
          </a:bodyPr>
          <a:lstStyle/>
          <a:p>
            <a:pPr>
              <a:spcBef>
                <a:spcPts val="0"/>
              </a:spcBef>
              <a:spcAft>
                <a:spcPts val="0"/>
              </a:spcAft>
            </a:pPr>
            <a:r>
              <a:rPr lang="en-AU" sz="4400" dirty="0" smtClean="0">
                <a:solidFill>
                  <a:schemeClr val="bg1">
                    <a:alpha val="40000"/>
                  </a:schemeClr>
                </a:solidFill>
                <a:effectLst/>
                <a:latin typeface="Carr Xmas Dingbats" pitchFamily="82" charset="0"/>
              </a:rPr>
              <a:t>P</a:t>
            </a:r>
          </a:p>
        </p:txBody>
      </p:sp>
      <p:grpSp>
        <p:nvGrpSpPr>
          <p:cNvPr id="87" name="Group 5"/>
          <p:cNvGrpSpPr/>
          <p:nvPr/>
        </p:nvGrpSpPr>
        <p:grpSpPr>
          <a:xfrm>
            <a:off x="8253438" y="714356"/>
            <a:ext cx="714380" cy="642942"/>
            <a:chOff x="8286776" y="1000108"/>
            <a:chExt cx="714380" cy="642942"/>
          </a:xfrm>
        </p:grpSpPr>
        <p:sp>
          <p:nvSpPr>
            <p:cNvPr id="88" name="TextBox 87"/>
            <p:cNvSpPr txBox="1"/>
            <p:nvPr/>
          </p:nvSpPr>
          <p:spPr>
            <a:xfrm>
              <a:off x="8286776" y="1000108"/>
              <a:ext cx="714348"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effectLst/>
                  <a:latin typeface="Travelcons" pitchFamily="2" charset="0"/>
                </a:rPr>
                <a:t>m</a:t>
              </a:r>
            </a:p>
          </p:txBody>
        </p:sp>
        <p:sp>
          <p:nvSpPr>
            <p:cNvPr id="89" name="TextBox 88"/>
            <p:cNvSpPr txBox="1"/>
            <p:nvPr/>
          </p:nvSpPr>
          <p:spPr>
            <a:xfrm>
              <a:off x="8501090" y="1181385"/>
              <a:ext cx="500066"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effectLst/>
                  <a:latin typeface="Travelcons" pitchFamily="2" charset="0"/>
                </a:rPr>
                <a:t>|</a:t>
              </a:r>
            </a:p>
          </p:txBody>
        </p:sp>
      </p:grpSp>
      <p:grpSp>
        <p:nvGrpSpPr>
          <p:cNvPr id="90" name="Group 8"/>
          <p:cNvGrpSpPr/>
          <p:nvPr/>
        </p:nvGrpSpPr>
        <p:grpSpPr>
          <a:xfrm>
            <a:off x="8286776" y="2000240"/>
            <a:ext cx="714348" cy="709317"/>
            <a:chOff x="8286776" y="2214554"/>
            <a:chExt cx="714348" cy="709317"/>
          </a:xfrm>
        </p:grpSpPr>
        <p:sp>
          <p:nvSpPr>
            <p:cNvPr id="91" name="TextBox 90"/>
            <p:cNvSpPr txBox="1"/>
            <p:nvPr/>
          </p:nvSpPr>
          <p:spPr>
            <a:xfrm>
              <a:off x="8286776" y="2214554"/>
              <a:ext cx="714348"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effectLst/>
                  <a:latin typeface="Travelcons" pitchFamily="2" charset="0"/>
                </a:rPr>
                <a:t>D</a:t>
              </a:r>
            </a:p>
          </p:txBody>
        </p:sp>
        <p:sp>
          <p:nvSpPr>
            <p:cNvPr id="92" name="TextBox 91"/>
            <p:cNvSpPr txBox="1"/>
            <p:nvPr/>
          </p:nvSpPr>
          <p:spPr>
            <a:xfrm>
              <a:off x="8286776" y="2462206"/>
              <a:ext cx="714348"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effectLst/>
                  <a:latin typeface="Travelcons" pitchFamily="2" charset="0"/>
                </a:rPr>
                <a:t>a</a:t>
              </a:r>
            </a:p>
          </p:txBody>
        </p:sp>
      </p:grpSp>
      <p:grpSp>
        <p:nvGrpSpPr>
          <p:cNvPr id="93" name="Group 11"/>
          <p:cNvGrpSpPr/>
          <p:nvPr/>
        </p:nvGrpSpPr>
        <p:grpSpPr>
          <a:xfrm>
            <a:off x="8286776" y="3681715"/>
            <a:ext cx="714380" cy="675979"/>
            <a:chOff x="8286776" y="3038773"/>
            <a:chExt cx="714380" cy="675979"/>
          </a:xfrm>
        </p:grpSpPr>
        <p:sp>
          <p:nvSpPr>
            <p:cNvPr id="94" name="TextBox 93"/>
            <p:cNvSpPr txBox="1"/>
            <p:nvPr/>
          </p:nvSpPr>
          <p:spPr>
            <a:xfrm>
              <a:off x="8286776" y="3038773"/>
              <a:ext cx="500066"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effectLst/>
                  <a:latin typeface="AEZ clothes" pitchFamily="2" charset="0"/>
                </a:rPr>
                <a:t>H</a:t>
              </a:r>
            </a:p>
          </p:txBody>
        </p:sp>
        <p:sp>
          <p:nvSpPr>
            <p:cNvPr id="95" name="TextBox 94"/>
            <p:cNvSpPr txBox="1"/>
            <p:nvPr/>
          </p:nvSpPr>
          <p:spPr>
            <a:xfrm>
              <a:off x="8601103" y="3253087"/>
              <a:ext cx="400053"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effectLst/>
                  <a:latin typeface="AEZ clothes" pitchFamily="2" charset="0"/>
                </a:rPr>
                <a:t>j</a:t>
              </a:r>
            </a:p>
          </p:txBody>
        </p:sp>
      </p:grpSp>
      <p:grpSp>
        <p:nvGrpSpPr>
          <p:cNvPr id="96" name="Group 14"/>
          <p:cNvGrpSpPr/>
          <p:nvPr/>
        </p:nvGrpSpPr>
        <p:grpSpPr>
          <a:xfrm>
            <a:off x="8215338" y="5736381"/>
            <a:ext cx="828649" cy="764453"/>
            <a:chOff x="8215338" y="5548986"/>
            <a:chExt cx="828649" cy="764453"/>
          </a:xfrm>
        </p:grpSpPr>
        <p:sp>
          <p:nvSpPr>
            <p:cNvPr id="97" name="TextBox 96"/>
            <p:cNvSpPr txBox="1"/>
            <p:nvPr/>
          </p:nvSpPr>
          <p:spPr>
            <a:xfrm>
              <a:off x="8286776" y="5851774"/>
              <a:ext cx="714348"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effectLst/>
                  <a:latin typeface="Travelcons" pitchFamily="2" charset="0"/>
                </a:rPr>
                <a:t>z</a:t>
              </a:r>
            </a:p>
          </p:txBody>
        </p:sp>
        <p:sp>
          <p:nvSpPr>
            <p:cNvPr id="98" name="TextBox 97"/>
            <p:cNvSpPr txBox="1"/>
            <p:nvPr/>
          </p:nvSpPr>
          <p:spPr>
            <a:xfrm>
              <a:off x="8215338" y="5548986"/>
              <a:ext cx="828649" cy="523220"/>
            </a:xfrm>
            <a:prstGeom prst="rect">
              <a:avLst/>
            </a:prstGeom>
            <a:noFill/>
          </p:spPr>
          <p:txBody>
            <a:bodyPr wrap="square" rtlCol="0">
              <a:spAutoFit/>
            </a:bodyPr>
            <a:lstStyle/>
            <a:p>
              <a:pPr>
                <a:spcBef>
                  <a:spcPts val="0"/>
                </a:spcBef>
                <a:spcAft>
                  <a:spcPts val="0"/>
                </a:spcAft>
              </a:pPr>
              <a:r>
                <a:rPr lang="en-AU" sz="2800" dirty="0" smtClean="0">
                  <a:solidFill>
                    <a:schemeClr val="bg1">
                      <a:alpha val="40000"/>
                    </a:schemeClr>
                  </a:solidFill>
                  <a:effectLst/>
                  <a:latin typeface="Travelcons" pitchFamily="2" charset="0"/>
                </a:rPr>
                <a:t>=i</a:t>
              </a:r>
            </a:p>
          </p:txBody>
        </p:sp>
      </p:grpSp>
      <p:grpSp>
        <p:nvGrpSpPr>
          <p:cNvPr id="99" name="Group 72"/>
          <p:cNvGrpSpPr/>
          <p:nvPr/>
        </p:nvGrpSpPr>
        <p:grpSpPr>
          <a:xfrm>
            <a:off x="8439257" y="214290"/>
            <a:ext cx="405218" cy="357190"/>
            <a:chOff x="3857620" y="3571876"/>
            <a:chExt cx="1928826" cy="1700218"/>
          </a:xfrm>
          <a:solidFill>
            <a:srgbClr val="FFFFFF">
              <a:alpha val="35000"/>
            </a:srgbClr>
          </a:solidFill>
        </p:grpSpPr>
        <p:sp>
          <p:nvSpPr>
            <p:cNvPr id="100" name="Isosceles Triangle 99"/>
            <p:cNvSpPr/>
            <p:nvPr/>
          </p:nvSpPr>
          <p:spPr bwMode="auto">
            <a:xfrm>
              <a:off x="3857620" y="3571876"/>
              <a:ext cx="1928826" cy="785818"/>
            </a:xfrm>
            <a:prstGeom prst="triangle">
              <a:avLst>
                <a:gd name="adj" fmla="val 50000"/>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40000"/>
                  </a:schemeClr>
                </a:solidFill>
                <a:effectLst/>
                <a:latin typeface="Arial" charset="0"/>
              </a:endParaRPr>
            </a:p>
          </p:txBody>
        </p:sp>
        <p:sp>
          <p:nvSpPr>
            <p:cNvPr id="101" name="Rectangle 100"/>
            <p:cNvSpPr/>
            <p:nvPr/>
          </p:nvSpPr>
          <p:spPr bwMode="auto">
            <a:xfrm>
              <a:off x="4071934" y="4357694"/>
              <a:ext cx="571504" cy="914400"/>
            </a:xfrm>
            <a:prstGeom prst="rect">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40000"/>
                  </a:schemeClr>
                </a:solidFill>
                <a:effectLst/>
                <a:latin typeface="Arial" charset="0"/>
              </a:endParaRPr>
            </a:p>
          </p:txBody>
        </p:sp>
        <p:sp>
          <p:nvSpPr>
            <p:cNvPr id="102" name="Rectangle 101"/>
            <p:cNvSpPr/>
            <p:nvPr/>
          </p:nvSpPr>
          <p:spPr bwMode="auto">
            <a:xfrm>
              <a:off x="4643438" y="4357694"/>
              <a:ext cx="357190" cy="500066"/>
            </a:xfrm>
            <a:prstGeom prst="rect">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40000"/>
                  </a:schemeClr>
                </a:solidFill>
                <a:effectLst/>
                <a:latin typeface="Arial" charset="0"/>
              </a:endParaRPr>
            </a:p>
          </p:txBody>
        </p:sp>
        <p:sp>
          <p:nvSpPr>
            <p:cNvPr id="103" name="Rectangle 102"/>
            <p:cNvSpPr/>
            <p:nvPr/>
          </p:nvSpPr>
          <p:spPr bwMode="auto">
            <a:xfrm>
              <a:off x="5000628" y="4357694"/>
              <a:ext cx="571504" cy="914400"/>
            </a:xfrm>
            <a:prstGeom prst="rect">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40000"/>
                  </a:schemeClr>
                </a:solidFill>
                <a:effectLst/>
                <a:latin typeface="Arial" charset="0"/>
              </a:endParaRPr>
            </a:p>
          </p:txBody>
        </p:sp>
      </p:grpSp>
      <p:sp>
        <p:nvSpPr>
          <p:cNvPr id="104" name="TextBox 103"/>
          <p:cNvSpPr txBox="1"/>
          <p:nvPr/>
        </p:nvSpPr>
        <p:spPr>
          <a:xfrm rot="20368967">
            <a:off x="8316275" y="1551877"/>
            <a:ext cx="775090" cy="400110"/>
          </a:xfrm>
          <a:prstGeom prst="rect">
            <a:avLst/>
          </a:prstGeom>
          <a:noFill/>
        </p:spPr>
        <p:txBody>
          <a:bodyPr wrap="square" rtlCol="0">
            <a:spAutoFit/>
          </a:bodyPr>
          <a:lstStyle/>
          <a:p>
            <a:r>
              <a:rPr lang="en-AU" sz="2000" b="1" dirty="0" smtClean="0">
                <a:ln w="57150">
                  <a:noFill/>
                </a:ln>
                <a:solidFill>
                  <a:schemeClr val="bg1">
                    <a:alpha val="40000"/>
                  </a:schemeClr>
                </a:solidFill>
                <a:effectLst/>
                <a:latin typeface="Jayne Print" pitchFamily="2" charset="0"/>
              </a:rPr>
              <a:t>RSVP</a:t>
            </a:r>
          </a:p>
        </p:txBody>
      </p:sp>
      <p:sp>
        <p:nvSpPr>
          <p:cNvPr id="105" name="TextBox 104"/>
          <p:cNvSpPr txBox="1"/>
          <p:nvPr/>
        </p:nvSpPr>
        <p:spPr>
          <a:xfrm>
            <a:off x="8286776" y="2857496"/>
            <a:ext cx="714348" cy="830997"/>
          </a:xfrm>
          <a:prstGeom prst="rect">
            <a:avLst/>
          </a:prstGeom>
          <a:noFill/>
        </p:spPr>
        <p:txBody>
          <a:bodyPr wrap="square" rtlCol="0">
            <a:spAutoFit/>
          </a:bodyPr>
          <a:lstStyle/>
          <a:p>
            <a:pPr>
              <a:spcBef>
                <a:spcPts val="0"/>
              </a:spcBef>
              <a:spcAft>
                <a:spcPts val="0"/>
              </a:spcAft>
            </a:pPr>
            <a:r>
              <a:rPr lang="en-AU" sz="4800" dirty="0" smtClean="0">
                <a:solidFill>
                  <a:schemeClr val="bg1">
                    <a:alpha val="40000"/>
                  </a:schemeClr>
                </a:solidFill>
                <a:effectLst/>
                <a:latin typeface="WC Sold Out C Bta" pitchFamily="2" charset="0"/>
                <a:ea typeface="WC Sold Out C Bta" pitchFamily="2" charset="0"/>
              </a:rPr>
              <a:t>0</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9" name="Text Box 7"/>
          <p:cNvSpPr txBox="1">
            <a:spLocks noChangeArrowheads="1"/>
          </p:cNvSpPr>
          <p:nvPr/>
        </p:nvSpPr>
        <p:spPr bwMode="auto">
          <a:xfrm>
            <a:off x="10358446" y="1000084"/>
            <a:ext cx="1982818" cy="366447"/>
          </a:xfrm>
          <a:prstGeom prst="rect">
            <a:avLst/>
          </a:prstGeom>
          <a:noFill/>
          <a:ln w="9525">
            <a:noFill/>
            <a:miter lim="800000"/>
            <a:headEnd/>
            <a:tailEnd/>
          </a:ln>
          <a:effectLst/>
        </p:spPr>
        <p:txBody>
          <a:bodyPr wrap="square">
            <a:spAutoFit/>
          </a:bodyPr>
          <a:lstStyle/>
          <a:p>
            <a:pPr algn="r">
              <a:lnSpc>
                <a:spcPts val="2000"/>
              </a:lnSpc>
              <a:spcBef>
                <a:spcPts val="0"/>
              </a:spcBef>
            </a:pPr>
            <a:r>
              <a:rPr lang="en-AU" sz="2800" smtClean="0">
                <a:solidFill>
                  <a:schemeClr val="bg1">
                    <a:alpha val="25000"/>
                  </a:schemeClr>
                </a:solidFill>
                <a:latin typeface="karabinE." pitchFamily="2" charset="0"/>
              </a:rPr>
              <a:t>About Bright</a:t>
            </a:r>
            <a:endParaRPr lang="en-US" sz="2800">
              <a:solidFill>
                <a:schemeClr val="bg1">
                  <a:alpha val="25000"/>
                </a:schemeClr>
              </a:solidFill>
              <a:latin typeface="karabinE." pitchFamily="2" charset="0"/>
            </a:endParaRPr>
          </a:p>
        </p:txBody>
      </p:sp>
      <p:sp>
        <p:nvSpPr>
          <p:cNvPr id="3080" name="Text Box 8"/>
          <p:cNvSpPr txBox="1">
            <a:spLocks noChangeArrowheads="1"/>
          </p:cNvSpPr>
          <p:nvPr/>
        </p:nvSpPr>
        <p:spPr bwMode="auto">
          <a:xfrm>
            <a:off x="10072726" y="4794675"/>
            <a:ext cx="2286080" cy="366447"/>
          </a:xfrm>
          <a:prstGeom prst="rect">
            <a:avLst/>
          </a:prstGeom>
          <a:noFill/>
          <a:ln w="9525">
            <a:noFill/>
            <a:miter lim="800000"/>
            <a:headEnd/>
            <a:tailEnd/>
          </a:ln>
          <a:effectLst/>
        </p:spPr>
        <p:txBody>
          <a:bodyPr wrap="square">
            <a:spAutoFit/>
          </a:bodyPr>
          <a:lstStyle/>
          <a:p>
            <a:pPr algn="r">
              <a:lnSpc>
                <a:spcPts val="2000"/>
              </a:lnSpc>
              <a:spcBef>
                <a:spcPts val="0"/>
              </a:spcBef>
            </a:pPr>
            <a:r>
              <a:rPr lang="en-AU" sz="2800">
                <a:solidFill>
                  <a:schemeClr val="bg1">
                    <a:alpha val="25000"/>
                  </a:schemeClr>
                </a:solidFill>
                <a:latin typeface="karabinE." pitchFamily="2" charset="0"/>
              </a:rPr>
              <a:t>accommodation</a:t>
            </a:r>
            <a:endParaRPr lang="en-US" sz="2800">
              <a:solidFill>
                <a:schemeClr val="bg1">
                  <a:alpha val="25000"/>
                </a:schemeClr>
              </a:solidFill>
              <a:latin typeface="karabinE." pitchFamily="2" charset="0"/>
            </a:endParaRPr>
          </a:p>
        </p:txBody>
      </p:sp>
      <p:sp>
        <p:nvSpPr>
          <p:cNvPr id="3081" name="Text Box 9"/>
          <p:cNvSpPr txBox="1">
            <a:spLocks noChangeArrowheads="1"/>
          </p:cNvSpPr>
          <p:nvPr/>
        </p:nvSpPr>
        <p:spPr bwMode="auto">
          <a:xfrm>
            <a:off x="10309279" y="1365651"/>
            <a:ext cx="2031985" cy="366447"/>
          </a:xfrm>
          <a:prstGeom prst="rect">
            <a:avLst/>
          </a:prstGeom>
          <a:noFill/>
          <a:ln w="9525">
            <a:noFill/>
            <a:miter lim="800000"/>
            <a:headEnd/>
            <a:tailEnd/>
          </a:ln>
          <a:effectLst/>
        </p:spPr>
        <p:txBody>
          <a:bodyPr wrap="square">
            <a:spAutoFit/>
          </a:bodyPr>
          <a:lstStyle/>
          <a:p>
            <a:pPr algn="r">
              <a:lnSpc>
                <a:spcPts val="2000"/>
              </a:lnSpc>
              <a:spcBef>
                <a:spcPts val="0"/>
              </a:spcBef>
            </a:pPr>
            <a:r>
              <a:rPr lang="en-AU" sz="2800" dirty="0" smtClean="0">
                <a:solidFill>
                  <a:schemeClr val="bg1">
                    <a:alpha val="25000"/>
                  </a:schemeClr>
                </a:solidFill>
                <a:latin typeface="karabinE." pitchFamily="2" charset="0"/>
              </a:rPr>
              <a:t>Getting there</a:t>
            </a:r>
            <a:endParaRPr lang="en-US" sz="2800" dirty="0">
              <a:solidFill>
                <a:schemeClr val="bg1">
                  <a:alpha val="25000"/>
                </a:schemeClr>
              </a:solidFill>
              <a:latin typeface="karabinE." pitchFamily="2" charset="0"/>
            </a:endParaRPr>
          </a:p>
        </p:txBody>
      </p:sp>
      <p:sp>
        <p:nvSpPr>
          <p:cNvPr id="3082" name="Text Box 10"/>
          <p:cNvSpPr txBox="1">
            <a:spLocks noChangeArrowheads="1"/>
          </p:cNvSpPr>
          <p:nvPr/>
        </p:nvSpPr>
        <p:spPr bwMode="auto">
          <a:xfrm>
            <a:off x="10072726" y="5181136"/>
            <a:ext cx="2268538" cy="622927"/>
          </a:xfrm>
          <a:prstGeom prst="rect">
            <a:avLst/>
          </a:prstGeom>
          <a:noFill/>
          <a:ln w="9525">
            <a:noFill/>
            <a:miter lim="800000"/>
            <a:headEnd/>
            <a:tailEnd/>
          </a:ln>
          <a:effectLst/>
        </p:spPr>
        <p:txBody>
          <a:bodyPr wrap="square">
            <a:spAutoFit/>
          </a:bodyPr>
          <a:lstStyle/>
          <a:p>
            <a:pPr algn="r">
              <a:lnSpc>
                <a:spcPts val="2000"/>
              </a:lnSpc>
              <a:spcBef>
                <a:spcPts val="0"/>
              </a:spcBef>
              <a:tabLst>
                <a:tab pos="987425" algn="r"/>
              </a:tabLst>
            </a:pPr>
            <a:r>
              <a:rPr lang="en-AU" sz="2800">
                <a:solidFill>
                  <a:schemeClr val="bg1">
                    <a:alpha val="25000"/>
                  </a:schemeClr>
                </a:solidFill>
                <a:latin typeface="karabinE." pitchFamily="2" charset="0"/>
              </a:rPr>
              <a:t>other Things </a:t>
            </a:r>
            <a:r>
              <a:rPr lang="en-AU" sz="2800" smtClean="0">
                <a:solidFill>
                  <a:schemeClr val="bg1">
                    <a:alpha val="25000"/>
                  </a:schemeClr>
                </a:solidFill>
                <a:latin typeface="karabinE." pitchFamily="2" charset="0"/>
              </a:rPr>
              <a:t>to see and </a:t>
            </a:r>
            <a:r>
              <a:rPr lang="en-AU" sz="2800">
                <a:solidFill>
                  <a:schemeClr val="bg1">
                    <a:alpha val="25000"/>
                  </a:schemeClr>
                </a:solidFill>
                <a:latin typeface="karabinE." pitchFamily="2" charset="0"/>
              </a:rPr>
              <a:t>do</a:t>
            </a:r>
            <a:endParaRPr lang="en-US" sz="2800">
              <a:solidFill>
                <a:schemeClr val="bg1">
                  <a:alpha val="25000"/>
                </a:schemeClr>
              </a:solidFill>
              <a:latin typeface="karabinE." pitchFamily="2" charset="0"/>
            </a:endParaRPr>
          </a:p>
        </p:txBody>
      </p:sp>
      <p:sp>
        <p:nvSpPr>
          <p:cNvPr id="3084" name="Text Box 12"/>
          <p:cNvSpPr txBox="1">
            <a:spLocks noChangeArrowheads="1"/>
          </p:cNvSpPr>
          <p:nvPr/>
        </p:nvSpPr>
        <p:spPr bwMode="auto">
          <a:xfrm>
            <a:off x="11117302" y="6235073"/>
            <a:ext cx="1223962" cy="622927"/>
          </a:xfrm>
          <a:prstGeom prst="rect">
            <a:avLst/>
          </a:prstGeom>
          <a:noFill/>
          <a:ln w="9525">
            <a:noFill/>
            <a:miter lim="800000"/>
            <a:headEnd/>
            <a:tailEnd/>
          </a:ln>
          <a:effectLst/>
        </p:spPr>
        <p:txBody>
          <a:bodyPr>
            <a:spAutoFit/>
          </a:bodyPr>
          <a:lstStyle/>
          <a:p>
            <a:pPr algn="r">
              <a:lnSpc>
                <a:spcPts val="2000"/>
              </a:lnSpc>
              <a:spcBef>
                <a:spcPts val="0"/>
              </a:spcBef>
            </a:pPr>
            <a:r>
              <a:rPr lang="en-AU" sz="2800" smtClean="0">
                <a:solidFill>
                  <a:schemeClr val="bg1">
                    <a:alpha val="25000"/>
                  </a:schemeClr>
                </a:solidFill>
                <a:latin typeface="karabinE." pitchFamily="2" charset="0"/>
              </a:rPr>
              <a:t>Contact </a:t>
            </a:r>
            <a:r>
              <a:rPr lang="en-AU" sz="2800">
                <a:solidFill>
                  <a:schemeClr val="bg1">
                    <a:alpha val="25000"/>
                  </a:schemeClr>
                </a:solidFill>
                <a:latin typeface="karabinE." pitchFamily="2" charset="0"/>
              </a:rPr>
              <a:t>us</a:t>
            </a:r>
            <a:endParaRPr lang="en-US" sz="2800">
              <a:solidFill>
                <a:schemeClr val="bg1">
                  <a:alpha val="25000"/>
                </a:schemeClr>
              </a:solidFill>
              <a:latin typeface="karabinE." pitchFamily="2" charset="0"/>
            </a:endParaRPr>
          </a:p>
        </p:txBody>
      </p:sp>
      <p:sp>
        <p:nvSpPr>
          <p:cNvPr id="3085" name="Text Box 13"/>
          <p:cNvSpPr txBox="1">
            <a:spLocks noChangeArrowheads="1"/>
          </p:cNvSpPr>
          <p:nvPr/>
        </p:nvSpPr>
        <p:spPr bwMode="auto">
          <a:xfrm>
            <a:off x="10698190" y="5777173"/>
            <a:ext cx="1643074" cy="366447"/>
          </a:xfrm>
          <a:prstGeom prst="rect">
            <a:avLst/>
          </a:prstGeom>
          <a:noFill/>
          <a:ln w="9525">
            <a:noFill/>
            <a:miter lim="800000"/>
            <a:headEnd/>
            <a:tailEnd/>
          </a:ln>
          <a:effectLst/>
        </p:spPr>
        <p:txBody>
          <a:bodyPr wrap="square">
            <a:spAutoFit/>
          </a:bodyPr>
          <a:lstStyle/>
          <a:p>
            <a:pPr algn="r">
              <a:lnSpc>
                <a:spcPts val="2000"/>
              </a:lnSpc>
              <a:spcBef>
                <a:spcPts val="0"/>
              </a:spcBef>
            </a:pPr>
            <a:r>
              <a:rPr lang="en-AU" sz="2800">
                <a:solidFill>
                  <a:schemeClr val="bg1">
                    <a:alpha val="25000"/>
                  </a:schemeClr>
                </a:solidFill>
                <a:latin typeface="karabinE." pitchFamily="2" charset="0"/>
              </a:rPr>
              <a:t>Registry</a:t>
            </a:r>
            <a:endParaRPr lang="en-US" sz="2800">
              <a:solidFill>
                <a:schemeClr val="bg1">
                  <a:alpha val="25000"/>
                </a:schemeClr>
              </a:solidFill>
              <a:latin typeface="karabinE." pitchFamily="2" charset="0"/>
            </a:endParaRPr>
          </a:p>
        </p:txBody>
      </p:sp>
      <p:sp>
        <p:nvSpPr>
          <p:cNvPr id="16" name="Text Box 19"/>
          <p:cNvSpPr txBox="1">
            <a:spLocks noChangeArrowheads="1"/>
          </p:cNvSpPr>
          <p:nvPr/>
        </p:nvSpPr>
        <p:spPr bwMode="auto">
          <a:xfrm>
            <a:off x="428596" y="857232"/>
            <a:ext cx="10858576" cy="8679001"/>
          </a:xfrm>
          <a:prstGeom prst="rect">
            <a:avLst/>
          </a:prstGeom>
          <a:noFill/>
          <a:ln w="9525">
            <a:noFill/>
            <a:miter lim="800000"/>
            <a:headEnd/>
            <a:tailEnd/>
          </a:ln>
          <a:effectLst/>
        </p:spPr>
        <p:txBody>
          <a:bodyPr>
            <a:prstTxWarp prst="textArchUp">
              <a:avLst>
                <a:gd name="adj" fmla="val 11362900"/>
              </a:avLst>
            </a:prstTxWarp>
            <a:spAutoFit/>
          </a:bodyPr>
          <a:lstStyle/>
          <a:p>
            <a:pPr algn="l">
              <a:spcBef>
                <a:spcPct val="50000"/>
              </a:spcBef>
            </a:pPr>
            <a:r>
              <a:rPr lang="en-AU" sz="6600" dirty="0" smtClean="0">
                <a:solidFill>
                  <a:schemeClr val="bg1">
                    <a:alpha val="35000"/>
                  </a:schemeClr>
                </a:solidFill>
                <a:effectLst>
                  <a:outerShdw blurRad="50800" dist="38100" dir="2700000" algn="tl" rotWithShape="0">
                    <a:schemeClr val="bg1">
                      <a:alpha val="40000"/>
                    </a:schemeClr>
                  </a:outerShdw>
                </a:effectLst>
                <a:latin typeface="Scriptina" pitchFamily="2" charset="0"/>
              </a:rPr>
              <a:t>Pip &amp; </a:t>
            </a:r>
            <a:r>
              <a:rPr lang="en-AU" sz="6600" dirty="0" err="1" smtClean="0">
                <a:solidFill>
                  <a:schemeClr val="bg1">
                    <a:alpha val="35000"/>
                  </a:schemeClr>
                </a:solidFill>
                <a:effectLst>
                  <a:outerShdw blurRad="50800" dist="38100" dir="2700000" algn="tl" rotWithShape="0">
                    <a:schemeClr val="bg1">
                      <a:alpha val="40000"/>
                    </a:schemeClr>
                  </a:outerShdw>
                </a:effectLst>
                <a:latin typeface="Scriptina" pitchFamily="2" charset="0"/>
              </a:rPr>
              <a:t>Jarla</a:t>
            </a:r>
            <a:r>
              <a:rPr lang="en-AU" sz="6600" dirty="0" err="1" smtClean="0">
                <a:solidFill>
                  <a:schemeClr val="bg1">
                    <a:alpha val="35000"/>
                  </a:schemeClr>
                </a:solidFill>
                <a:effectLst>
                  <a:outerShdw blurRad="50800" dist="38100" dir="2700000" algn="tl" rotWithShape="0">
                    <a:schemeClr val="bg1">
                      <a:alpha val="40000"/>
                    </a:schemeClr>
                  </a:outerShdw>
                </a:effectLst>
                <a:latin typeface="Scriptina - Alternates" pitchFamily="2" charset="0"/>
              </a:rPr>
              <a:t>h</a:t>
            </a:r>
            <a:r>
              <a:rPr lang="en-AU" sz="6600" baseline="30000" dirty="0" err="1" smtClean="0">
                <a:solidFill>
                  <a:schemeClr val="bg1">
                    <a:alpha val="35000"/>
                  </a:schemeClr>
                </a:solidFill>
                <a:effectLst>
                  <a:outerShdw blurRad="50800" dist="38100" dir="2700000" algn="tl" rotWithShape="0">
                    <a:schemeClr val="bg1">
                      <a:alpha val="40000"/>
                    </a:schemeClr>
                  </a:outerShdw>
                </a:effectLst>
                <a:latin typeface="Scriptina" pitchFamily="2" charset="0"/>
              </a:rPr>
              <a:t>'</a:t>
            </a:r>
            <a:r>
              <a:rPr lang="en-AU" sz="6600" dirty="0" err="1" smtClean="0">
                <a:solidFill>
                  <a:schemeClr val="bg1">
                    <a:alpha val="35000"/>
                  </a:schemeClr>
                </a:solidFill>
                <a:effectLst>
                  <a:outerShdw blurRad="50800" dist="38100" dir="2700000" algn="tl" rotWithShape="0">
                    <a:schemeClr val="bg1">
                      <a:alpha val="40000"/>
                    </a:schemeClr>
                  </a:outerShdw>
                </a:effectLst>
                <a:latin typeface="Scriptina" pitchFamily="2" charset="0"/>
              </a:rPr>
              <a:t>s</a:t>
            </a:r>
            <a:r>
              <a:rPr lang="en-AU" sz="6600" dirty="0" smtClean="0">
                <a:solidFill>
                  <a:schemeClr val="bg1">
                    <a:alpha val="35000"/>
                  </a:schemeClr>
                </a:solidFill>
                <a:effectLst>
                  <a:outerShdw blurRad="50800" dist="38100" dir="2700000" algn="tl" rotWithShape="0">
                    <a:schemeClr val="bg1">
                      <a:alpha val="40000"/>
                    </a:schemeClr>
                  </a:outerShdw>
                </a:effectLst>
                <a:latin typeface="Scriptina" pitchFamily="2" charset="0"/>
              </a:rPr>
              <a:t> </a:t>
            </a:r>
            <a:r>
              <a:rPr lang="en-AU" sz="6600" dirty="0" err="1" smtClean="0">
                <a:solidFill>
                  <a:schemeClr val="bg1">
                    <a:alpha val="35000"/>
                  </a:schemeClr>
                </a:solidFill>
                <a:effectLst>
                  <a:outerShdw blurRad="50800" dist="38100" dir="2700000" algn="tl" rotWithShape="0">
                    <a:schemeClr val="bg1">
                      <a:alpha val="40000"/>
                    </a:schemeClr>
                  </a:outerShdw>
                </a:effectLst>
                <a:latin typeface="Scriptina" pitchFamily="2" charset="0"/>
              </a:rPr>
              <a:t>We</a:t>
            </a:r>
            <a:r>
              <a:rPr lang="en-AU" sz="6600" dirty="0" err="1" smtClean="0">
                <a:solidFill>
                  <a:schemeClr val="bg1">
                    <a:alpha val="35000"/>
                  </a:schemeClr>
                </a:solidFill>
                <a:effectLst>
                  <a:outerShdw blurRad="50800" dist="38100" dir="2700000" algn="tl" rotWithShape="0">
                    <a:schemeClr val="bg1">
                      <a:alpha val="40000"/>
                    </a:schemeClr>
                  </a:outerShdw>
                </a:effectLst>
                <a:latin typeface="Scriptina - Alternates" pitchFamily="2" charset="0"/>
              </a:rPr>
              <a:t>d</a:t>
            </a:r>
            <a:r>
              <a:rPr lang="en-AU" sz="6600" dirty="0" err="1" smtClean="0">
                <a:solidFill>
                  <a:schemeClr val="bg1">
                    <a:alpha val="35000"/>
                  </a:schemeClr>
                </a:solidFill>
                <a:effectLst>
                  <a:outerShdw blurRad="50800" dist="38100" dir="2700000" algn="tl" rotWithShape="0">
                    <a:schemeClr val="bg1">
                      <a:alpha val="40000"/>
                    </a:schemeClr>
                  </a:outerShdw>
                </a:effectLst>
                <a:latin typeface="Scriptina" pitchFamily="2" charset="0"/>
              </a:rPr>
              <a:t>ing</a:t>
            </a:r>
            <a:endParaRPr lang="en-AU" sz="6600" dirty="0">
              <a:solidFill>
                <a:schemeClr val="bg1">
                  <a:alpha val="35000"/>
                </a:schemeClr>
              </a:solidFill>
              <a:effectLst>
                <a:outerShdw blurRad="50800" dist="38100" dir="2700000" algn="tl" rotWithShape="0">
                  <a:schemeClr val="bg1">
                    <a:alpha val="40000"/>
                  </a:schemeClr>
                </a:outerShdw>
              </a:effectLst>
              <a:latin typeface="Scriptina" pitchFamily="2" charset="0"/>
            </a:endParaRPr>
          </a:p>
        </p:txBody>
      </p:sp>
      <p:sp>
        <p:nvSpPr>
          <p:cNvPr id="12" name="TextBox 11"/>
          <p:cNvSpPr txBox="1"/>
          <p:nvPr/>
        </p:nvSpPr>
        <p:spPr>
          <a:xfrm>
            <a:off x="10626720" y="432412"/>
            <a:ext cx="1714544" cy="424796"/>
          </a:xfrm>
          <a:prstGeom prst="rect">
            <a:avLst/>
          </a:prstGeom>
          <a:noFill/>
        </p:spPr>
        <p:txBody>
          <a:bodyPr wrap="square" rtlCol="0">
            <a:spAutoFit/>
          </a:bodyPr>
          <a:lstStyle/>
          <a:p>
            <a:pPr lvl="0" algn="r">
              <a:lnSpc>
                <a:spcPts val="2000"/>
              </a:lnSpc>
              <a:spcBef>
                <a:spcPts val="0"/>
              </a:spcBef>
              <a:tabLst>
                <a:tab pos="987425" algn="r"/>
              </a:tabLst>
            </a:pPr>
            <a:r>
              <a:rPr lang="en-AU" sz="4800" smtClean="0">
                <a:solidFill>
                  <a:schemeClr val="bg1">
                    <a:alpha val="25000"/>
                  </a:schemeClr>
                </a:solidFill>
                <a:effectLst>
                  <a:glow rad="228600">
                    <a:srgbClr val="FF0000">
                      <a:alpha val="40000"/>
                    </a:srgbClr>
                  </a:glow>
                </a:effectLst>
                <a:latin typeface="karabinE." pitchFamily="2" charset="0"/>
              </a:rPr>
              <a:t>R.S.V.P</a:t>
            </a:r>
            <a:endParaRPr lang="en-US" sz="4800">
              <a:solidFill>
                <a:schemeClr val="bg1">
                  <a:alpha val="25000"/>
                </a:schemeClr>
              </a:solidFill>
              <a:effectLst>
                <a:glow rad="228600">
                  <a:srgbClr val="FF0000">
                    <a:alpha val="40000"/>
                  </a:srgbClr>
                </a:glow>
              </a:effectLst>
              <a:latin typeface="karabinE." pitchFamily="2" charset="0"/>
            </a:endParaRPr>
          </a:p>
        </p:txBody>
      </p:sp>
      <p:sp>
        <p:nvSpPr>
          <p:cNvPr id="14" name="TextBox 13"/>
          <p:cNvSpPr txBox="1"/>
          <p:nvPr/>
        </p:nvSpPr>
        <p:spPr>
          <a:xfrm>
            <a:off x="2000232" y="2645158"/>
            <a:ext cx="5357850" cy="1569660"/>
          </a:xfrm>
          <a:prstGeom prst="rect">
            <a:avLst/>
          </a:prstGeom>
          <a:noFill/>
        </p:spPr>
        <p:txBody>
          <a:bodyPr wrap="square" lIns="504000" rIns="504000" rtlCol="0">
            <a:spAutoFit/>
          </a:bodyPr>
          <a:lstStyle/>
          <a:p>
            <a:pPr algn="just"/>
            <a:r>
              <a:rPr lang="en-AU" sz="1200" b="1" dirty="0" smtClean="0">
                <a:solidFill>
                  <a:schemeClr val="bg1">
                    <a:alpha val="83000"/>
                  </a:schemeClr>
                </a:solidFill>
                <a:effectLst>
                  <a:outerShdw blurRad="50800" dist="38100" dir="2700000" algn="tl" rotWithShape="0">
                    <a:schemeClr val="bg1">
                      <a:alpha val="40000"/>
                    </a:schemeClr>
                  </a:outerShdw>
                </a:effectLst>
                <a:latin typeface="Jayne Print" pitchFamily="2" charset="0"/>
              </a:rPr>
              <a:t>On a sizzling </a:t>
            </a:r>
            <a:r>
              <a:rPr lang="en-AU" sz="1200" b="1" dirty="0" err="1" smtClean="0">
                <a:solidFill>
                  <a:schemeClr val="bg1">
                    <a:alpha val="83000"/>
                  </a:schemeClr>
                </a:solidFill>
                <a:effectLst>
                  <a:outerShdw blurRad="50800" dist="38100" dir="2700000" algn="tl" rotWithShape="0">
                    <a:schemeClr val="bg1">
                      <a:alpha val="40000"/>
                    </a:schemeClr>
                  </a:outerShdw>
                </a:effectLst>
                <a:latin typeface="Jayne Print" pitchFamily="2" charset="0"/>
              </a:rPr>
              <a:t>X’mas</a:t>
            </a:r>
            <a:r>
              <a:rPr lang="en-AU" sz="1200" b="1" dirty="0" smtClean="0">
                <a:solidFill>
                  <a:schemeClr val="bg1">
                    <a:alpha val="83000"/>
                  </a:schemeClr>
                </a:solidFill>
                <a:effectLst>
                  <a:outerShdw blurRad="50800" dist="38100" dir="2700000" algn="tl" rotWithShape="0">
                    <a:schemeClr val="bg1">
                      <a:alpha val="40000"/>
                    </a:schemeClr>
                  </a:outerShdw>
                </a:effectLst>
                <a:latin typeface="Jayne Print" pitchFamily="2" charset="0"/>
              </a:rPr>
              <a:t> Day in 2003,</a:t>
            </a:r>
          </a:p>
          <a:p>
            <a:pPr algn="just"/>
            <a:r>
              <a:rPr lang="en-AU" sz="1200" b="1" dirty="0" smtClean="0">
                <a:solidFill>
                  <a:schemeClr val="bg1">
                    <a:alpha val="83000"/>
                  </a:schemeClr>
                </a:solidFill>
                <a:effectLst>
                  <a:outerShdw blurRad="50800" dist="38100" dir="2700000" algn="tl" rotWithShape="0">
                    <a:schemeClr val="bg1">
                      <a:alpha val="40000"/>
                    </a:schemeClr>
                  </a:outerShdw>
                </a:effectLst>
                <a:latin typeface="Jayne Print" pitchFamily="2" charset="0"/>
              </a:rPr>
              <a:t>A spirited Aussie girl met her English husband-to-be,</a:t>
            </a:r>
          </a:p>
          <a:p>
            <a:pPr algn="just"/>
            <a:endParaRPr lang="en-AU" sz="1200" b="1" dirty="0" smtClean="0">
              <a:solidFill>
                <a:schemeClr val="bg1">
                  <a:alpha val="83000"/>
                </a:schemeClr>
              </a:solidFill>
              <a:effectLst>
                <a:outerShdw blurRad="50800" dist="38100" dir="2700000" algn="tl" rotWithShape="0">
                  <a:schemeClr val="bg1">
                    <a:alpha val="40000"/>
                  </a:schemeClr>
                </a:outerShdw>
              </a:effectLst>
              <a:latin typeface="Jayne Print" pitchFamily="2" charset="0"/>
            </a:endParaRPr>
          </a:p>
          <a:p>
            <a:pPr algn="just"/>
            <a:r>
              <a:rPr lang="en-AU" sz="1200" b="1" dirty="0" smtClean="0">
                <a:solidFill>
                  <a:schemeClr val="bg1">
                    <a:alpha val="83000"/>
                  </a:schemeClr>
                </a:solidFill>
                <a:effectLst>
                  <a:outerShdw blurRad="50800" dist="38100" dir="2700000" algn="tl" rotWithShape="0">
                    <a:schemeClr val="bg1">
                      <a:alpha val="40000"/>
                    </a:schemeClr>
                  </a:outerShdw>
                </a:effectLst>
                <a:latin typeface="Jayne Print" pitchFamily="2" charset="0"/>
              </a:rPr>
              <a:t>He was flying high over the mountains of Bright</a:t>
            </a:r>
          </a:p>
          <a:p>
            <a:pPr algn="just"/>
            <a:r>
              <a:rPr lang="en-AU" sz="1200" b="1" dirty="0" smtClean="0">
                <a:solidFill>
                  <a:schemeClr val="bg1">
                    <a:alpha val="83000"/>
                  </a:schemeClr>
                </a:solidFill>
                <a:effectLst>
                  <a:outerShdw blurRad="50800" dist="38100" dir="2700000" algn="tl" rotWithShape="0">
                    <a:schemeClr val="bg1">
                      <a:alpha val="40000"/>
                    </a:schemeClr>
                  </a:outerShdw>
                </a:effectLst>
                <a:latin typeface="Jayne Print" pitchFamily="2" charset="0"/>
              </a:rPr>
              <a:t>She was in the valleys pedalling her bike, </a:t>
            </a:r>
          </a:p>
          <a:p>
            <a:pPr algn="just"/>
            <a:endParaRPr lang="en-AU" sz="1200" b="1" dirty="0" smtClean="0">
              <a:solidFill>
                <a:schemeClr val="bg1">
                  <a:alpha val="83000"/>
                </a:schemeClr>
              </a:solidFill>
              <a:effectLst>
                <a:outerShdw blurRad="50800" dist="38100" dir="2700000" algn="tl" rotWithShape="0">
                  <a:schemeClr val="bg1">
                    <a:alpha val="40000"/>
                  </a:schemeClr>
                </a:outerShdw>
              </a:effectLst>
              <a:latin typeface="Jayne Print" pitchFamily="2" charset="0"/>
            </a:endParaRPr>
          </a:p>
          <a:p>
            <a:pPr algn="just"/>
            <a:r>
              <a:rPr lang="en-AU" sz="1200" b="1" dirty="0" smtClean="0">
                <a:solidFill>
                  <a:schemeClr val="bg1">
                    <a:alpha val="83000"/>
                  </a:schemeClr>
                </a:solidFill>
                <a:effectLst>
                  <a:outerShdw blurRad="50800" dist="38100" dir="2700000" algn="tl" rotWithShape="0">
                    <a:schemeClr val="bg1">
                      <a:alpha val="40000"/>
                    </a:schemeClr>
                  </a:outerShdw>
                </a:effectLst>
                <a:latin typeface="Jayne Print" pitchFamily="2" charset="0"/>
              </a:rPr>
              <a:t>Their romance blossomed and to Melbourne he flew,</a:t>
            </a:r>
          </a:p>
          <a:p>
            <a:pPr algn="just"/>
            <a:r>
              <a:rPr lang="en-AU" sz="1200" b="1" dirty="0" smtClean="0">
                <a:solidFill>
                  <a:schemeClr val="bg1">
                    <a:alpha val="83000"/>
                  </a:schemeClr>
                </a:solidFill>
                <a:effectLst>
                  <a:outerShdw blurRad="50800" dist="38100" dir="2700000" algn="tl" rotWithShape="0">
                    <a:schemeClr val="bg1">
                      <a:alpha val="40000"/>
                    </a:schemeClr>
                  </a:outerShdw>
                </a:effectLst>
                <a:latin typeface="Jayne Print" pitchFamily="2" charset="0"/>
              </a:rPr>
              <a:t>And now they’d like to celebrate their wedding with you!</a:t>
            </a:r>
          </a:p>
        </p:txBody>
      </p:sp>
      <p:sp>
        <p:nvSpPr>
          <p:cNvPr id="17" name="TextBox 16"/>
          <p:cNvSpPr txBox="1"/>
          <p:nvPr/>
        </p:nvSpPr>
        <p:spPr>
          <a:xfrm>
            <a:off x="-571536" y="8501098"/>
            <a:ext cx="9144000" cy="646331"/>
          </a:xfrm>
          <a:prstGeom prst="rect">
            <a:avLst/>
          </a:prstGeom>
          <a:noFill/>
        </p:spPr>
        <p:txBody>
          <a:bodyPr wrap="square" rtlCol="0">
            <a:spAutoFit/>
          </a:bodyPr>
          <a:lstStyle/>
          <a:p>
            <a:r>
              <a:rPr lang="en-AU" sz="3600" smtClean="0">
                <a:solidFill>
                  <a:schemeClr val="bg1">
                    <a:alpha val="65000"/>
                  </a:schemeClr>
                </a:solidFill>
                <a:latin typeface="Travelcons" pitchFamily="2" charset="0"/>
              </a:rPr>
              <a:t>" m % C B | D a | h z </a:t>
            </a:r>
          </a:p>
        </p:txBody>
      </p:sp>
      <p:sp>
        <p:nvSpPr>
          <p:cNvPr id="18" name="TextBox 17"/>
          <p:cNvSpPr txBox="1"/>
          <p:nvPr/>
        </p:nvSpPr>
        <p:spPr>
          <a:xfrm>
            <a:off x="214282" y="7358090"/>
            <a:ext cx="10001320" cy="646331"/>
          </a:xfrm>
          <a:prstGeom prst="rect">
            <a:avLst/>
          </a:prstGeom>
          <a:noFill/>
        </p:spPr>
        <p:txBody>
          <a:bodyPr wrap="square" rtlCol="0">
            <a:spAutoFit/>
          </a:bodyPr>
          <a:lstStyle/>
          <a:p>
            <a:pPr algn="l"/>
            <a:r>
              <a:rPr lang="en-AU" sz="3600" smtClean="0">
                <a:solidFill>
                  <a:schemeClr val="bg1">
                    <a:alpha val="65000"/>
                  </a:schemeClr>
                </a:solidFill>
                <a:latin typeface="Travelcons Outline" pitchFamily="2" charset="0"/>
              </a:rPr>
              <a:t>" m % C B | D a | h z </a:t>
            </a:r>
          </a:p>
        </p:txBody>
      </p:sp>
      <p:sp>
        <p:nvSpPr>
          <p:cNvPr id="20" name="TextBox 19"/>
          <p:cNvSpPr txBox="1"/>
          <p:nvPr/>
        </p:nvSpPr>
        <p:spPr>
          <a:xfrm>
            <a:off x="-7200900" y="4917661"/>
            <a:ext cx="7200900" cy="1940339"/>
          </a:xfrm>
          <a:prstGeom prst="rect">
            <a:avLst/>
          </a:prstGeom>
          <a:noFill/>
        </p:spPr>
        <p:txBody>
          <a:bodyPr wrap="square" lIns="504000" rIns="504000" rtlCol="0">
            <a:spAutoFit/>
          </a:bodyPr>
          <a:lstStyle/>
          <a:p>
            <a:pPr algn="l">
              <a:lnSpc>
                <a:spcPts val="2000"/>
              </a:lnSpc>
            </a:pPr>
            <a:r>
              <a:rPr lang="en-AU" sz="4000" b="1" smtClean="0">
                <a:solidFill>
                  <a:schemeClr val="bg1">
                    <a:alpha val="83000"/>
                  </a:schemeClr>
                </a:solidFill>
                <a:effectLst>
                  <a:outerShdw blurRad="50800" dist="38100" dir="2700000" algn="tl" rotWithShape="0">
                    <a:schemeClr val="bg1">
                      <a:alpha val="40000"/>
                    </a:schemeClr>
                  </a:outerShdw>
                </a:effectLst>
                <a:latin typeface="Holmes001" pitchFamily="2" charset="0"/>
              </a:rPr>
              <a:t>On a sizzling </a:t>
            </a:r>
            <a:r>
              <a:rPr lang="en-AU" sz="4000" b="1" err="1" smtClean="0">
                <a:solidFill>
                  <a:schemeClr val="bg1">
                    <a:alpha val="83000"/>
                  </a:schemeClr>
                </a:solidFill>
                <a:effectLst>
                  <a:outerShdw blurRad="50800" dist="38100" dir="2700000" algn="tl" rotWithShape="0">
                    <a:schemeClr val="bg1">
                      <a:alpha val="40000"/>
                    </a:schemeClr>
                  </a:outerShdw>
                </a:effectLst>
                <a:latin typeface="Holmes001" pitchFamily="2" charset="0"/>
              </a:rPr>
              <a:t>X’mas</a:t>
            </a:r>
            <a:r>
              <a:rPr lang="en-AU" sz="4000" b="1" smtClean="0">
                <a:solidFill>
                  <a:schemeClr val="bg1">
                    <a:alpha val="83000"/>
                  </a:schemeClr>
                </a:solidFill>
                <a:effectLst>
                  <a:outerShdw blurRad="50800" dist="38100" dir="2700000" algn="tl" rotWithShape="0">
                    <a:schemeClr val="bg1">
                      <a:alpha val="40000"/>
                    </a:schemeClr>
                  </a:outerShdw>
                </a:effectLst>
                <a:latin typeface="Holmes001" pitchFamily="2" charset="0"/>
              </a:rPr>
              <a:t> Day in 2003, </a:t>
            </a:r>
          </a:p>
          <a:p>
            <a:pPr algn="l">
              <a:lnSpc>
                <a:spcPts val="2000"/>
              </a:lnSpc>
            </a:pPr>
            <a:r>
              <a:rPr lang="en-AU" sz="4000" b="1" smtClean="0">
                <a:solidFill>
                  <a:schemeClr val="bg1">
                    <a:alpha val="83000"/>
                  </a:schemeClr>
                </a:solidFill>
                <a:effectLst>
                  <a:outerShdw blurRad="50800" dist="38100" dir="2700000" algn="tl" rotWithShape="0">
                    <a:schemeClr val="bg1">
                      <a:alpha val="40000"/>
                    </a:schemeClr>
                  </a:outerShdw>
                </a:effectLst>
                <a:latin typeface="Holmes001" pitchFamily="2" charset="0"/>
              </a:rPr>
              <a:t>A bossy Aussie girl met her English husband-to-be,</a:t>
            </a:r>
          </a:p>
          <a:p>
            <a:pPr algn="l">
              <a:lnSpc>
                <a:spcPts val="2000"/>
              </a:lnSpc>
            </a:pPr>
            <a:r>
              <a:rPr lang="en-AU" sz="4000" b="1" smtClean="0">
                <a:solidFill>
                  <a:schemeClr val="bg1">
                    <a:alpha val="83000"/>
                  </a:schemeClr>
                </a:solidFill>
                <a:effectLst>
                  <a:outerShdw blurRad="50800" dist="38100" dir="2700000" algn="tl" rotWithShape="0">
                    <a:schemeClr val="bg1">
                      <a:alpha val="40000"/>
                    </a:schemeClr>
                  </a:outerShdw>
                </a:effectLst>
                <a:latin typeface="Holmes001" pitchFamily="2" charset="0"/>
              </a:rPr>
              <a:t>He was flying high in the heavens of Bright </a:t>
            </a:r>
          </a:p>
          <a:p>
            <a:pPr algn="l">
              <a:lnSpc>
                <a:spcPts val="2000"/>
              </a:lnSpc>
            </a:pPr>
            <a:r>
              <a:rPr lang="en-AU" sz="4000" b="1" smtClean="0">
                <a:solidFill>
                  <a:schemeClr val="bg1">
                    <a:alpha val="83000"/>
                  </a:schemeClr>
                </a:solidFill>
                <a:effectLst>
                  <a:outerShdw blurRad="50800" dist="38100" dir="2700000" algn="tl" rotWithShape="0">
                    <a:schemeClr val="bg1">
                      <a:alpha val="40000"/>
                    </a:schemeClr>
                  </a:outerShdw>
                </a:effectLst>
                <a:latin typeface="Holmes001" pitchFamily="2" charset="0"/>
              </a:rPr>
              <a:t>She was trundling along on her trusty bike,</a:t>
            </a:r>
          </a:p>
          <a:p>
            <a:pPr algn="l">
              <a:lnSpc>
                <a:spcPts val="2000"/>
              </a:lnSpc>
            </a:pPr>
            <a:r>
              <a:rPr lang="en-AU" sz="4000" b="1" smtClean="0">
                <a:solidFill>
                  <a:schemeClr val="bg1">
                    <a:alpha val="83000"/>
                  </a:schemeClr>
                </a:solidFill>
                <a:effectLst>
                  <a:outerShdw blurRad="50800" dist="38100" dir="2700000" algn="tl" rotWithShape="0">
                    <a:schemeClr val="bg1">
                      <a:alpha val="40000"/>
                    </a:schemeClr>
                  </a:outerShdw>
                </a:effectLst>
                <a:latin typeface="Holmes001" pitchFamily="2" charset="0"/>
              </a:rPr>
              <a:t>Their romance blossomed and to Melbourne he moved,</a:t>
            </a:r>
          </a:p>
          <a:p>
            <a:pPr algn="l">
              <a:lnSpc>
                <a:spcPts val="2000"/>
              </a:lnSpc>
            </a:pPr>
            <a:r>
              <a:rPr lang="en-AU" sz="4000" b="1" smtClean="0">
                <a:solidFill>
                  <a:schemeClr val="bg1">
                    <a:alpha val="83000"/>
                  </a:schemeClr>
                </a:solidFill>
                <a:effectLst>
                  <a:outerShdw blurRad="50800" dist="38100" dir="2700000" algn="tl" rotWithShape="0">
                    <a:schemeClr val="bg1">
                      <a:alpha val="40000"/>
                    </a:schemeClr>
                  </a:outerShdw>
                </a:effectLst>
                <a:latin typeface="Holmes001" pitchFamily="2" charset="0"/>
              </a:rPr>
              <a:t>And now they’d like you to dance the wedding groove! </a:t>
            </a:r>
            <a:endParaRPr lang="en-US" sz="4000" b="1" smtClean="0">
              <a:solidFill>
                <a:schemeClr val="bg1">
                  <a:alpha val="83000"/>
                </a:schemeClr>
              </a:solidFill>
              <a:effectLst>
                <a:outerShdw blurRad="50800" dist="38100" dir="2700000" algn="tl" rotWithShape="0">
                  <a:schemeClr val="bg1">
                    <a:alpha val="40000"/>
                  </a:schemeClr>
                </a:outerShdw>
              </a:effectLst>
              <a:latin typeface="Holmes001" pitchFamily="2" charset="0"/>
            </a:endParaRPr>
          </a:p>
          <a:p>
            <a:pPr algn="l">
              <a:lnSpc>
                <a:spcPts val="2000"/>
              </a:lnSpc>
            </a:pPr>
            <a:endParaRPr lang="en-AU" sz="4000" b="1">
              <a:solidFill>
                <a:schemeClr val="bg1">
                  <a:alpha val="83000"/>
                </a:schemeClr>
              </a:solidFill>
              <a:effectLst>
                <a:outerShdw blurRad="50800" dist="38100" dir="2700000" algn="tl" rotWithShape="0">
                  <a:schemeClr val="bg1">
                    <a:alpha val="40000"/>
                  </a:schemeClr>
                </a:outerShdw>
              </a:effectLst>
              <a:latin typeface="Holmes001" pitchFamily="2" charset="0"/>
            </a:endParaRPr>
          </a:p>
        </p:txBody>
      </p:sp>
      <p:sp>
        <p:nvSpPr>
          <p:cNvPr id="23" name="TextBox 22"/>
          <p:cNvSpPr txBox="1"/>
          <p:nvPr/>
        </p:nvSpPr>
        <p:spPr>
          <a:xfrm>
            <a:off x="-3714808" y="214290"/>
            <a:ext cx="996042" cy="2214578"/>
          </a:xfrm>
          <a:prstGeom prst="rect">
            <a:avLst/>
          </a:prstGeom>
          <a:noFill/>
        </p:spPr>
        <p:txBody>
          <a:bodyPr vert="wordArtVert" wrap="square" rtlCol="0">
            <a:spAutoFit/>
          </a:bodyPr>
          <a:lstStyle/>
          <a:p>
            <a:r>
              <a:rPr lang="en-AU" sz="2400" smtClean="0">
                <a:solidFill>
                  <a:schemeClr val="bg1"/>
                </a:solidFill>
                <a:effectLst>
                  <a:glow rad="228600">
                    <a:schemeClr val="accent1">
                      <a:satMod val="175000"/>
                      <a:alpha val="40000"/>
                    </a:schemeClr>
                  </a:glow>
                </a:effectLst>
                <a:latin typeface="ButterFly"/>
              </a:rPr>
              <a:t>di</a:t>
            </a:r>
            <a:endParaRPr lang="en-AU" sz="2400">
              <a:solidFill>
                <a:schemeClr val="bg1"/>
              </a:solidFill>
              <a:effectLst>
                <a:glow rad="228600">
                  <a:schemeClr val="accent1">
                    <a:satMod val="175000"/>
                    <a:alpha val="40000"/>
                  </a:schemeClr>
                </a:glow>
              </a:effectLst>
            </a:endParaRPr>
          </a:p>
        </p:txBody>
      </p:sp>
      <p:pic>
        <p:nvPicPr>
          <p:cNvPr id="24" name="Picture 23" descr="glowing butterflies.png"/>
          <p:cNvPicPr>
            <a:picLocks noChangeAspect="1"/>
          </p:cNvPicPr>
          <p:nvPr/>
        </p:nvPicPr>
        <p:blipFill>
          <a:blip r:embed="rId2">
            <a:duotone>
              <a:prstClr val="black"/>
              <a:schemeClr val="tx1">
                <a:tint val="45000"/>
                <a:satMod val="400000"/>
              </a:schemeClr>
            </a:duotone>
            <a:lum bright="-53000" contrast="-67000"/>
          </a:blip>
          <a:srcRect t="17647" r="23372" b="47057"/>
          <a:stretch>
            <a:fillRect/>
          </a:stretch>
        </p:blipFill>
        <p:spPr>
          <a:xfrm>
            <a:off x="-81001" y="669761"/>
            <a:ext cx="1485965" cy="928694"/>
          </a:xfrm>
          <a:prstGeom prst="rect">
            <a:avLst/>
          </a:prstGeom>
          <a:noFill/>
        </p:spPr>
      </p:pic>
      <p:pic>
        <p:nvPicPr>
          <p:cNvPr id="25" name="Picture 24" descr="glowing butterflies.png"/>
          <p:cNvPicPr>
            <a:picLocks noChangeAspect="1"/>
          </p:cNvPicPr>
          <p:nvPr/>
        </p:nvPicPr>
        <p:blipFill>
          <a:blip r:embed="rId2">
            <a:duotone>
              <a:prstClr val="black"/>
              <a:schemeClr val="tx1">
                <a:tint val="45000"/>
                <a:satMod val="400000"/>
              </a:schemeClr>
            </a:duotone>
            <a:lum bright="-53000" contrast="-67000"/>
          </a:blip>
          <a:srcRect t="47060" r="23372" b="-4"/>
          <a:stretch>
            <a:fillRect/>
          </a:stretch>
        </p:blipFill>
        <p:spPr>
          <a:xfrm>
            <a:off x="1104895" y="884075"/>
            <a:ext cx="1038213" cy="973289"/>
          </a:xfrm>
          <a:prstGeom prst="rect">
            <a:avLst/>
          </a:prstGeom>
          <a:noFill/>
        </p:spPr>
      </p:pic>
      <p:sp>
        <p:nvSpPr>
          <p:cNvPr id="26" name="TextBox 25"/>
          <p:cNvSpPr txBox="1"/>
          <p:nvPr/>
        </p:nvSpPr>
        <p:spPr>
          <a:xfrm>
            <a:off x="-5143568" y="-428652"/>
            <a:ext cx="714380" cy="7838043"/>
          </a:xfrm>
          <a:prstGeom prst="rect">
            <a:avLst/>
          </a:prstGeom>
          <a:noFill/>
        </p:spPr>
        <p:txBody>
          <a:bodyPr wrap="square" rtlCol="0">
            <a:spAutoFit/>
          </a:bodyPr>
          <a:lstStyle/>
          <a:p>
            <a:pPr>
              <a:lnSpc>
                <a:spcPts val="4000"/>
              </a:lnSpc>
            </a:pPr>
            <a:r>
              <a:rPr lang="en-AU" sz="2800" smtClean="0">
                <a:solidFill>
                  <a:schemeClr val="bg1">
                    <a:alpha val="36000"/>
                  </a:schemeClr>
                </a:solidFill>
                <a:latin typeface="Dingies"/>
              </a:rPr>
              <a:t>!$%'-348BFGHK{</a:t>
            </a:r>
          </a:p>
          <a:p>
            <a:pPr>
              <a:lnSpc>
                <a:spcPts val="4000"/>
              </a:lnSpc>
              <a:spcBef>
                <a:spcPts val="400"/>
              </a:spcBef>
              <a:spcAft>
                <a:spcPts val="400"/>
              </a:spcAft>
            </a:pPr>
            <a:endParaRPr lang="en-AU" sz="2800" smtClean="0">
              <a:solidFill>
                <a:schemeClr val="bg1">
                  <a:alpha val="36000"/>
                </a:schemeClr>
              </a:solidFill>
              <a:latin typeface="Travelcons" pitchFamily="2" charset="0"/>
            </a:endParaRPr>
          </a:p>
        </p:txBody>
      </p:sp>
      <p:sp>
        <p:nvSpPr>
          <p:cNvPr id="27" name="TextBox 26"/>
          <p:cNvSpPr txBox="1"/>
          <p:nvPr/>
        </p:nvSpPr>
        <p:spPr>
          <a:xfrm>
            <a:off x="11787238" y="285728"/>
            <a:ext cx="928694" cy="6350456"/>
          </a:xfrm>
          <a:prstGeom prst="rect">
            <a:avLst/>
          </a:prstGeom>
          <a:noFill/>
        </p:spPr>
        <p:txBody>
          <a:bodyPr wrap="square" rtlCol="0">
            <a:spAutoFit/>
          </a:bodyPr>
          <a:lstStyle/>
          <a:p>
            <a:pPr>
              <a:lnSpc>
                <a:spcPts val="4000"/>
              </a:lnSpc>
              <a:spcBef>
                <a:spcPts val="400"/>
              </a:spcBef>
              <a:spcAft>
                <a:spcPts val="400"/>
              </a:spcAft>
            </a:pPr>
            <a:r>
              <a:rPr lang="en-AU" sz="2800" smtClean="0">
                <a:solidFill>
                  <a:schemeClr val="bg1">
                    <a:alpha val="35000"/>
                  </a:schemeClr>
                </a:solidFill>
                <a:latin typeface="Travelcons" pitchFamily="2" charset="0"/>
              </a:rPr>
              <a:t>|</a:t>
            </a:r>
          </a:p>
          <a:p>
            <a:pPr>
              <a:lnSpc>
                <a:spcPts val="4000"/>
              </a:lnSpc>
              <a:spcBef>
                <a:spcPts val="400"/>
              </a:spcBef>
              <a:spcAft>
                <a:spcPts val="400"/>
              </a:spcAft>
            </a:pPr>
            <a:r>
              <a:rPr lang="en-AU" sz="2800" smtClean="0">
                <a:solidFill>
                  <a:schemeClr val="bg1">
                    <a:alpha val="35000"/>
                  </a:schemeClr>
                </a:solidFill>
                <a:latin typeface="Travelcons" pitchFamily="2" charset="0"/>
              </a:rPr>
              <a:t>m</a:t>
            </a:r>
          </a:p>
          <a:p>
            <a:pPr>
              <a:lnSpc>
                <a:spcPts val="4000"/>
              </a:lnSpc>
              <a:spcBef>
                <a:spcPts val="400"/>
              </a:spcBef>
              <a:spcAft>
                <a:spcPts val="400"/>
              </a:spcAft>
            </a:pPr>
            <a:r>
              <a:rPr lang="en-AU" sz="2800" smtClean="0">
                <a:solidFill>
                  <a:schemeClr val="bg1">
                    <a:alpha val="35000"/>
                  </a:schemeClr>
                </a:solidFill>
                <a:latin typeface="Travelcons" pitchFamily="2" charset="0"/>
              </a:rPr>
              <a:t>Q</a:t>
            </a:r>
          </a:p>
          <a:p>
            <a:pPr>
              <a:lnSpc>
                <a:spcPts val="4000"/>
              </a:lnSpc>
              <a:spcBef>
                <a:spcPts val="400"/>
              </a:spcBef>
              <a:spcAft>
                <a:spcPts val="400"/>
              </a:spcAft>
            </a:pPr>
            <a:r>
              <a:rPr lang="en-AU" sz="2800" smtClean="0">
                <a:solidFill>
                  <a:schemeClr val="bg1">
                    <a:alpha val="35000"/>
                  </a:schemeClr>
                </a:solidFill>
                <a:latin typeface="Travelcons" pitchFamily="2" charset="0"/>
              </a:rPr>
              <a:t>D</a:t>
            </a:r>
          </a:p>
          <a:p>
            <a:pPr>
              <a:lnSpc>
                <a:spcPts val="4000"/>
              </a:lnSpc>
              <a:spcBef>
                <a:spcPts val="400"/>
              </a:spcBef>
              <a:spcAft>
                <a:spcPts val="400"/>
              </a:spcAft>
            </a:pPr>
            <a:r>
              <a:rPr lang="en-AU" sz="2800" smtClean="0">
                <a:solidFill>
                  <a:schemeClr val="bg1">
                    <a:alpha val="35000"/>
                  </a:schemeClr>
                </a:solidFill>
                <a:latin typeface="Travelcons" pitchFamily="2" charset="0"/>
              </a:rPr>
              <a:t>a</a:t>
            </a:r>
          </a:p>
          <a:p>
            <a:pPr>
              <a:lnSpc>
                <a:spcPts val="4000"/>
              </a:lnSpc>
              <a:spcBef>
                <a:spcPts val="400"/>
              </a:spcBef>
              <a:spcAft>
                <a:spcPts val="400"/>
              </a:spcAft>
            </a:pPr>
            <a:r>
              <a:rPr lang="en-AU" sz="2800" smtClean="0">
                <a:solidFill>
                  <a:schemeClr val="bg1">
                    <a:alpha val="35000"/>
                  </a:schemeClr>
                </a:solidFill>
                <a:latin typeface="Travelcons" pitchFamily="2" charset="0"/>
              </a:rPr>
              <a:t>hCG</a:t>
            </a:r>
          </a:p>
          <a:p>
            <a:pPr>
              <a:lnSpc>
                <a:spcPts val="4000"/>
              </a:lnSpc>
              <a:spcBef>
                <a:spcPts val="400"/>
              </a:spcBef>
              <a:spcAft>
                <a:spcPts val="400"/>
              </a:spcAft>
            </a:pPr>
            <a:r>
              <a:rPr lang="en-AU" sz="2800" smtClean="0">
                <a:solidFill>
                  <a:schemeClr val="bg1">
                    <a:alpha val="35000"/>
                  </a:schemeClr>
                </a:solidFill>
                <a:latin typeface="Travelcons" pitchFamily="2" charset="0"/>
              </a:rPr>
              <a:t>zT B </a:t>
            </a:r>
          </a:p>
        </p:txBody>
      </p:sp>
      <p:sp>
        <p:nvSpPr>
          <p:cNvPr id="31" name="TextBox 30"/>
          <p:cNvSpPr txBox="1"/>
          <p:nvPr/>
        </p:nvSpPr>
        <p:spPr>
          <a:xfrm>
            <a:off x="11001420" y="2928934"/>
            <a:ext cx="714348" cy="830997"/>
          </a:xfrm>
          <a:prstGeom prst="rect">
            <a:avLst/>
          </a:prstGeom>
          <a:noFill/>
        </p:spPr>
        <p:txBody>
          <a:bodyPr wrap="square" rtlCol="0">
            <a:spAutoFit/>
          </a:bodyPr>
          <a:lstStyle/>
          <a:p>
            <a:pPr>
              <a:spcBef>
                <a:spcPts val="0"/>
              </a:spcBef>
              <a:spcAft>
                <a:spcPts val="0"/>
              </a:spcAft>
            </a:pPr>
            <a:r>
              <a:rPr lang="en-AU" sz="2400" smtClean="0">
                <a:solidFill>
                  <a:schemeClr val="bg1">
                    <a:alpha val="15000"/>
                  </a:schemeClr>
                </a:solidFill>
                <a:latin typeface="Travelcons" pitchFamily="2" charset="0"/>
              </a:rPr>
              <a:t>\G</a:t>
            </a:r>
          </a:p>
        </p:txBody>
      </p:sp>
      <p:sp>
        <p:nvSpPr>
          <p:cNvPr id="41" name="TextBox 40"/>
          <p:cNvSpPr txBox="1"/>
          <p:nvPr/>
        </p:nvSpPr>
        <p:spPr>
          <a:xfrm>
            <a:off x="-785850" y="500042"/>
            <a:ext cx="500066" cy="646331"/>
          </a:xfrm>
          <a:prstGeom prst="rect">
            <a:avLst/>
          </a:prstGeom>
          <a:noFill/>
        </p:spPr>
        <p:txBody>
          <a:bodyPr wrap="square" rtlCol="0">
            <a:spAutoFit/>
            <a:scene3d>
              <a:camera prst="orthographicFront"/>
              <a:lightRig rig="threePt" dir="t"/>
            </a:scene3d>
            <a:sp3d>
              <a:bevelT w="0" h="0"/>
            </a:sp3d>
          </a:bodyPr>
          <a:lstStyle/>
          <a:p>
            <a:pPr>
              <a:spcBef>
                <a:spcPts val="0"/>
              </a:spcBef>
              <a:spcAft>
                <a:spcPts val="0"/>
              </a:spcAft>
            </a:pPr>
            <a:r>
              <a:rPr lang="en-AU" sz="3600" dirty="0" smtClean="0">
                <a:solidFill>
                  <a:schemeClr val="bg1">
                    <a:alpha val="27000"/>
                  </a:schemeClr>
                </a:solidFill>
                <a:effectLst/>
                <a:latin typeface="Kamera Dings" pitchFamily="2" charset="0"/>
              </a:rPr>
              <a:t>7</a:t>
            </a:r>
          </a:p>
        </p:txBody>
      </p:sp>
      <p:sp>
        <p:nvSpPr>
          <p:cNvPr id="42" name="Text Box 15"/>
          <p:cNvSpPr txBox="1">
            <a:spLocks noChangeArrowheads="1"/>
          </p:cNvSpPr>
          <p:nvPr/>
        </p:nvSpPr>
        <p:spPr bwMode="auto">
          <a:xfrm>
            <a:off x="1785918" y="5286388"/>
            <a:ext cx="2714644" cy="954107"/>
          </a:xfrm>
          <a:prstGeom prst="rect">
            <a:avLst/>
          </a:prstGeom>
          <a:noFill/>
          <a:ln w="9525">
            <a:noFill/>
            <a:miter lim="800000"/>
            <a:headEnd/>
            <a:tailEnd/>
          </a:ln>
          <a:effectLst/>
        </p:spPr>
        <p:txBody>
          <a:bodyPr wrap="square" anchor="ctr">
            <a:spAutoFit/>
          </a:bodyPr>
          <a:lstStyle/>
          <a:p>
            <a:pPr>
              <a:spcBef>
                <a:spcPts val="0"/>
              </a:spcBef>
            </a:pPr>
            <a:r>
              <a:rPr lang="en-AU" sz="2800" dirty="0" smtClean="0">
                <a:solidFill>
                  <a:schemeClr val="bg1"/>
                </a:solidFill>
                <a:effectLst>
                  <a:glow rad="228600">
                    <a:schemeClr val="accent1">
                      <a:satMod val="175000"/>
                      <a:alpha val="40000"/>
                    </a:schemeClr>
                  </a:glow>
                </a:effectLst>
                <a:latin typeface="karabinE." pitchFamily="2" charset="0"/>
                <a:sym typeface="Wingdings" pitchFamily="2" charset="2"/>
              </a:rPr>
              <a:t>count me in </a:t>
            </a:r>
          </a:p>
          <a:p>
            <a:pPr>
              <a:spcBef>
                <a:spcPts val="0"/>
              </a:spcBef>
            </a:pPr>
            <a:r>
              <a:rPr lang="en-AU" sz="2800" dirty="0" smtClean="0">
                <a:solidFill>
                  <a:schemeClr val="bg1"/>
                </a:solidFill>
                <a:effectLst>
                  <a:glow rad="228600">
                    <a:schemeClr val="accent1">
                      <a:satMod val="175000"/>
                      <a:alpha val="40000"/>
                    </a:schemeClr>
                  </a:glow>
                </a:effectLst>
                <a:latin typeface="karabinE." pitchFamily="2" charset="0"/>
                <a:sym typeface="Wingdings" pitchFamily="2" charset="2"/>
              </a:rPr>
              <a:t></a:t>
            </a:r>
            <a:endParaRPr lang="en-AU" sz="2800" dirty="0">
              <a:solidFill>
                <a:schemeClr val="bg1"/>
              </a:solidFill>
              <a:effectLst>
                <a:glow rad="228600">
                  <a:schemeClr val="accent1">
                    <a:satMod val="175000"/>
                    <a:alpha val="40000"/>
                  </a:schemeClr>
                </a:glow>
              </a:effectLst>
              <a:latin typeface="karabinE." pitchFamily="2" charset="0"/>
            </a:endParaRPr>
          </a:p>
        </p:txBody>
      </p:sp>
      <p:sp>
        <p:nvSpPr>
          <p:cNvPr id="43" name="Text Box 15"/>
          <p:cNvSpPr txBox="1">
            <a:spLocks noChangeArrowheads="1"/>
          </p:cNvSpPr>
          <p:nvPr/>
        </p:nvSpPr>
        <p:spPr bwMode="auto">
          <a:xfrm>
            <a:off x="4686326" y="5280025"/>
            <a:ext cx="3028946" cy="954107"/>
          </a:xfrm>
          <a:prstGeom prst="rect">
            <a:avLst/>
          </a:prstGeom>
          <a:noFill/>
          <a:ln w="9525">
            <a:noFill/>
            <a:miter lim="800000"/>
            <a:headEnd/>
            <a:tailEnd/>
          </a:ln>
          <a:effectLst/>
        </p:spPr>
        <p:txBody>
          <a:bodyPr wrap="square" anchor="ctr">
            <a:spAutoFit/>
          </a:bodyPr>
          <a:lstStyle/>
          <a:p>
            <a:pPr>
              <a:spcBef>
                <a:spcPts val="0"/>
              </a:spcBef>
            </a:pPr>
            <a:r>
              <a:rPr lang="en-AU" sz="2800" dirty="0" smtClean="0">
                <a:solidFill>
                  <a:schemeClr val="bg1"/>
                </a:solidFill>
                <a:effectLst>
                  <a:glow rad="228600">
                    <a:schemeClr val="accent1">
                      <a:satMod val="175000"/>
                      <a:alpha val="40000"/>
                    </a:schemeClr>
                  </a:glow>
                </a:effectLst>
                <a:latin typeface="karabinE." pitchFamily="2" charset="0"/>
              </a:rPr>
              <a:t>count me out</a:t>
            </a:r>
          </a:p>
          <a:p>
            <a:pPr>
              <a:spcBef>
                <a:spcPts val="0"/>
              </a:spcBef>
            </a:pPr>
            <a:r>
              <a:rPr lang="en-AU" sz="2800" dirty="0" smtClean="0">
                <a:solidFill>
                  <a:schemeClr val="bg1"/>
                </a:solidFill>
                <a:effectLst>
                  <a:glow rad="228600">
                    <a:schemeClr val="accent1">
                      <a:satMod val="175000"/>
                      <a:alpha val="40000"/>
                    </a:schemeClr>
                  </a:glow>
                </a:effectLst>
                <a:latin typeface="karabinE." pitchFamily="2" charset="0"/>
                <a:sym typeface="Wingdings" pitchFamily="2" charset="2"/>
              </a:rPr>
              <a:t></a:t>
            </a:r>
            <a:endParaRPr lang="en-AU" sz="2800" dirty="0">
              <a:solidFill>
                <a:schemeClr val="bg1"/>
              </a:solidFill>
              <a:effectLst>
                <a:glow rad="228600">
                  <a:schemeClr val="accent1">
                    <a:satMod val="175000"/>
                    <a:alpha val="40000"/>
                  </a:schemeClr>
                </a:glow>
              </a:effectLst>
              <a:latin typeface="karabinE." pitchFamily="2" charset="0"/>
            </a:endParaRPr>
          </a:p>
        </p:txBody>
      </p:sp>
      <p:sp>
        <p:nvSpPr>
          <p:cNvPr id="44" name="TextBox 43"/>
          <p:cNvSpPr txBox="1"/>
          <p:nvPr/>
        </p:nvSpPr>
        <p:spPr>
          <a:xfrm>
            <a:off x="71406" y="6601920"/>
            <a:ext cx="9001156" cy="184666"/>
          </a:xfrm>
          <a:prstGeom prst="rect">
            <a:avLst/>
          </a:prstGeom>
          <a:solidFill>
            <a:schemeClr val="tx1">
              <a:alpha val="0"/>
            </a:schemeClr>
          </a:solidFill>
          <a:effectLst>
            <a:softEdge rad="317500"/>
          </a:effectLst>
        </p:spPr>
        <p:txBody>
          <a:bodyPr wrap="square" lIns="0" tIns="0" rIns="0" bIns="0" rtlCol="0">
            <a:spAutoFit/>
          </a:bodyPr>
          <a:lstStyle/>
          <a:p>
            <a:pPr algn="l">
              <a:spcBef>
                <a:spcPts val="600"/>
              </a:spcBef>
              <a:spcAft>
                <a:spcPts val="600"/>
              </a:spcAft>
            </a:pPr>
            <a:r>
              <a:rPr lang="en-AU" sz="1200" dirty="0" smtClean="0">
                <a:solidFill>
                  <a:schemeClr val="bg1">
                    <a:alpha val="72000"/>
                  </a:schemeClr>
                </a:solidFill>
                <a:latin typeface="Jayne Print" pitchFamily="2" charset="0"/>
                <a:cs typeface="Arial" pitchFamily="34" charset="0"/>
              </a:rPr>
              <a:t>If your email editor doesn’t open automatically when you click the link above please </a:t>
            </a:r>
            <a:r>
              <a:rPr lang="en-AU" sz="1200" dirty="0" err="1" smtClean="0">
                <a:solidFill>
                  <a:schemeClr val="bg1">
                    <a:alpha val="72000"/>
                  </a:schemeClr>
                </a:solidFill>
                <a:latin typeface="Jayne Print" pitchFamily="2" charset="0"/>
                <a:cs typeface="Arial" pitchFamily="34" charset="0"/>
              </a:rPr>
              <a:t>rsvp</a:t>
            </a:r>
            <a:r>
              <a:rPr lang="en-AU" sz="1200" dirty="0" smtClean="0">
                <a:solidFill>
                  <a:schemeClr val="bg1">
                    <a:alpha val="72000"/>
                  </a:schemeClr>
                </a:solidFill>
                <a:latin typeface="Jayne Print" pitchFamily="2" charset="0"/>
                <a:cs typeface="Arial" pitchFamily="34" charset="0"/>
              </a:rPr>
              <a:t> via email in the usual way</a:t>
            </a:r>
          </a:p>
        </p:txBody>
      </p:sp>
      <p:grpSp>
        <p:nvGrpSpPr>
          <p:cNvPr id="38" name="Group 37"/>
          <p:cNvGrpSpPr/>
          <p:nvPr/>
        </p:nvGrpSpPr>
        <p:grpSpPr>
          <a:xfrm>
            <a:off x="9358346" y="357166"/>
            <a:ext cx="714348" cy="6072230"/>
            <a:chOff x="8286776" y="428604"/>
            <a:chExt cx="714348" cy="6072230"/>
          </a:xfrm>
        </p:grpSpPr>
        <p:grpSp>
          <p:nvGrpSpPr>
            <p:cNvPr id="45" name="Group 44"/>
            <p:cNvGrpSpPr/>
            <p:nvPr/>
          </p:nvGrpSpPr>
          <p:grpSpPr>
            <a:xfrm>
              <a:off x="8286776" y="1000108"/>
              <a:ext cx="714348" cy="5500726"/>
              <a:chOff x="8286776" y="688097"/>
              <a:chExt cx="714348" cy="5500726"/>
            </a:xfrm>
          </p:grpSpPr>
          <p:sp>
            <p:nvSpPr>
              <p:cNvPr id="46" name="TextBox 45"/>
              <p:cNvSpPr txBox="1"/>
              <p:nvPr/>
            </p:nvSpPr>
            <p:spPr>
              <a:xfrm>
                <a:off x="8286776" y="5357826"/>
                <a:ext cx="714348" cy="830997"/>
              </a:xfrm>
              <a:prstGeom prst="rect">
                <a:avLst/>
              </a:prstGeom>
              <a:noFill/>
            </p:spPr>
            <p:txBody>
              <a:bodyPr wrap="square" rtlCol="0">
                <a:spAutoFit/>
              </a:bodyPr>
              <a:lstStyle/>
              <a:p>
                <a:pPr>
                  <a:spcBef>
                    <a:spcPts val="0"/>
                  </a:spcBef>
                  <a:spcAft>
                    <a:spcPts val="0"/>
                  </a:spcAft>
                </a:pPr>
                <a:r>
                  <a:rPr lang="en-AU" sz="2400" dirty="0" smtClean="0">
                    <a:solidFill>
                      <a:schemeClr val="bg1">
                        <a:alpha val="15000"/>
                      </a:schemeClr>
                    </a:solidFill>
                    <a:latin typeface="Travelcons" pitchFamily="2" charset="0"/>
                  </a:rPr>
                  <a:t>=iz</a:t>
                </a:r>
              </a:p>
            </p:txBody>
          </p:sp>
          <p:sp>
            <p:nvSpPr>
              <p:cNvPr id="47" name="TextBox 46"/>
              <p:cNvSpPr txBox="1"/>
              <p:nvPr/>
            </p:nvSpPr>
            <p:spPr>
              <a:xfrm>
                <a:off x="8286776" y="688097"/>
                <a:ext cx="714348" cy="830997"/>
              </a:xfrm>
              <a:prstGeom prst="rect">
                <a:avLst/>
              </a:prstGeom>
              <a:noFill/>
            </p:spPr>
            <p:txBody>
              <a:bodyPr wrap="square" rtlCol="0">
                <a:spAutoFit/>
              </a:bodyPr>
              <a:lstStyle/>
              <a:p>
                <a:pPr>
                  <a:spcBef>
                    <a:spcPts val="0"/>
                  </a:spcBef>
                  <a:spcAft>
                    <a:spcPts val="0"/>
                  </a:spcAft>
                </a:pPr>
                <a:r>
                  <a:rPr lang="en-AU" sz="2400" dirty="0" smtClean="0">
                    <a:solidFill>
                      <a:schemeClr val="bg1">
                        <a:alpha val="15000"/>
                      </a:schemeClr>
                    </a:solidFill>
                    <a:latin typeface="Travelcons" pitchFamily="2" charset="0"/>
                  </a:rPr>
                  <a:t>m|</a:t>
                </a:r>
              </a:p>
            </p:txBody>
          </p:sp>
          <p:sp>
            <p:nvSpPr>
              <p:cNvPr id="48" name="TextBox 47"/>
              <p:cNvSpPr txBox="1"/>
              <p:nvPr/>
            </p:nvSpPr>
            <p:spPr>
              <a:xfrm>
                <a:off x="8286776" y="2474047"/>
                <a:ext cx="714348" cy="830997"/>
              </a:xfrm>
              <a:prstGeom prst="rect">
                <a:avLst/>
              </a:prstGeom>
              <a:noFill/>
            </p:spPr>
            <p:txBody>
              <a:bodyPr wrap="square" rtlCol="0">
                <a:spAutoFit/>
              </a:bodyPr>
              <a:lstStyle/>
              <a:p>
                <a:pPr>
                  <a:spcBef>
                    <a:spcPts val="0"/>
                  </a:spcBef>
                  <a:spcAft>
                    <a:spcPts val="0"/>
                  </a:spcAft>
                </a:pPr>
                <a:r>
                  <a:rPr lang="en-AU" sz="2400" dirty="0" smtClean="0">
                    <a:solidFill>
                      <a:schemeClr val="bg1">
                        <a:alpha val="15000"/>
                      </a:schemeClr>
                    </a:solidFill>
                    <a:latin typeface="Travelcons" pitchFamily="2" charset="0"/>
                  </a:rPr>
                  <a:t>D</a:t>
                </a:r>
              </a:p>
              <a:p>
                <a:pPr>
                  <a:spcBef>
                    <a:spcPts val="0"/>
                  </a:spcBef>
                  <a:spcAft>
                    <a:spcPts val="0"/>
                  </a:spcAft>
                </a:pPr>
                <a:r>
                  <a:rPr lang="en-AU" sz="2400" dirty="0" smtClean="0">
                    <a:solidFill>
                      <a:schemeClr val="bg1">
                        <a:alpha val="15000"/>
                      </a:schemeClr>
                    </a:solidFill>
                    <a:latin typeface="Travelcons" pitchFamily="2" charset="0"/>
                  </a:rPr>
                  <a:t>a</a:t>
                </a:r>
              </a:p>
            </p:txBody>
          </p:sp>
          <p:sp>
            <p:nvSpPr>
              <p:cNvPr id="49" name="TextBox 48"/>
              <p:cNvSpPr txBox="1"/>
              <p:nvPr/>
            </p:nvSpPr>
            <p:spPr>
              <a:xfrm>
                <a:off x="8286776" y="3545617"/>
                <a:ext cx="714348" cy="830997"/>
              </a:xfrm>
              <a:prstGeom prst="rect">
                <a:avLst/>
              </a:prstGeom>
              <a:noFill/>
            </p:spPr>
            <p:txBody>
              <a:bodyPr wrap="square" rtlCol="0">
                <a:spAutoFit/>
              </a:bodyPr>
              <a:lstStyle/>
              <a:p>
                <a:pPr>
                  <a:spcBef>
                    <a:spcPts val="0"/>
                  </a:spcBef>
                  <a:spcAft>
                    <a:spcPts val="0"/>
                  </a:spcAft>
                </a:pPr>
                <a:r>
                  <a:rPr lang="en-AU" sz="2400" dirty="0" smtClean="0">
                    <a:solidFill>
                      <a:schemeClr val="bg1">
                        <a:alpha val="15000"/>
                      </a:schemeClr>
                    </a:solidFill>
                    <a:latin typeface="Travelcons" pitchFamily="2" charset="0"/>
                  </a:rPr>
                  <a:t>hC</a:t>
                </a:r>
              </a:p>
            </p:txBody>
          </p:sp>
          <p:sp>
            <p:nvSpPr>
              <p:cNvPr id="50" name="TextBox 49"/>
              <p:cNvSpPr txBox="1"/>
              <p:nvPr/>
            </p:nvSpPr>
            <p:spPr>
              <a:xfrm>
                <a:off x="8286776" y="4617187"/>
                <a:ext cx="714348" cy="523220"/>
              </a:xfrm>
              <a:prstGeom prst="rect">
                <a:avLst/>
              </a:prstGeom>
              <a:noFill/>
            </p:spPr>
            <p:txBody>
              <a:bodyPr wrap="square" rtlCol="0">
                <a:spAutoFit/>
              </a:bodyPr>
              <a:lstStyle/>
              <a:p>
                <a:pPr>
                  <a:spcBef>
                    <a:spcPts val="0"/>
                  </a:spcBef>
                  <a:spcAft>
                    <a:spcPts val="0"/>
                  </a:spcAft>
                </a:pPr>
                <a:r>
                  <a:rPr lang="en-AU" sz="2800" dirty="0" smtClean="0">
                    <a:solidFill>
                      <a:schemeClr val="bg1">
                        <a:alpha val="15000"/>
                      </a:schemeClr>
                    </a:solidFill>
                    <a:latin typeface="Travelcons" pitchFamily="2" charset="0"/>
                  </a:rPr>
                  <a:t>G</a:t>
                </a:r>
              </a:p>
            </p:txBody>
          </p:sp>
        </p:grpSp>
        <p:grpSp>
          <p:nvGrpSpPr>
            <p:cNvPr id="51" name="Group 50"/>
            <p:cNvGrpSpPr/>
            <p:nvPr/>
          </p:nvGrpSpPr>
          <p:grpSpPr>
            <a:xfrm>
              <a:off x="8439257" y="428604"/>
              <a:ext cx="405218" cy="357190"/>
              <a:chOff x="3857620" y="3571876"/>
              <a:chExt cx="1928826" cy="1700218"/>
            </a:xfrm>
            <a:solidFill>
              <a:srgbClr val="FFFFFF">
                <a:alpha val="14902"/>
              </a:srgbClr>
            </a:solidFill>
          </p:grpSpPr>
          <p:sp>
            <p:nvSpPr>
              <p:cNvPr id="52" name="Isosceles Triangle 51"/>
              <p:cNvSpPr/>
              <p:nvPr/>
            </p:nvSpPr>
            <p:spPr bwMode="auto">
              <a:xfrm>
                <a:off x="3857620" y="3571876"/>
                <a:ext cx="1928826" cy="785818"/>
              </a:xfrm>
              <a:prstGeom prst="triangle">
                <a:avLst>
                  <a:gd name="adj" fmla="val 50000"/>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25000"/>
                    </a:schemeClr>
                  </a:solidFill>
                  <a:effectLst/>
                  <a:latin typeface="Arial" charset="0"/>
                </a:endParaRPr>
              </a:p>
            </p:txBody>
          </p:sp>
          <p:sp>
            <p:nvSpPr>
              <p:cNvPr id="53" name="Rectangle 52"/>
              <p:cNvSpPr/>
              <p:nvPr/>
            </p:nvSpPr>
            <p:spPr bwMode="auto">
              <a:xfrm>
                <a:off x="4071934" y="4357694"/>
                <a:ext cx="571504" cy="914400"/>
              </a:xfrm>
              <a:prstGeom prst="rect">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25000"/>
                    </a:schemeClr>
                  </a:solidFill>
                  <a:effectLst/>
                  <a:latin typeface="Arial" charset="0"/>
                </a:endParaRPr>
              </a:p>
            </p:txBody>
          </p:sp>
          <p:sp>
            <p:nvSpPr>
              <p:cNvPr id="54" name="Rectangle 53"/>
              <p:cNvSpPr/>
              <p:nvPr/>
            </p:nvSpPr>
            <p:spPr bwMode="auto">
              <a:xfrm>
                <a:off x="4643438" y="4357694"/>
                <a:ext cx="357190" cy="500066"/>
              </a:xfrm>
              <a:prstGeom prst="rect">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25000"/>
                    </a:schemeClr>
                  </a:solidFill>
                  <a:effectLst/>
                  <a:latin typeface="Arial" charset="0"/>
                </a:endParaRPr>
              </a:p>
            </p:txBody>
          </p:sp>
          <p:sp>
            <p:nvSpPr>
              <p:cNvPr id="55" name="Rectangle 54"/>
              <p:cNvSpPr/>
              <p:nvPr/>
            </p:nvSpPr>
            <p:spPr bwMode="auto">
              <a:xfrm>
                <a:off x="5000628" y="4357694"/>
                <a:ext cx="571504" cy="914400"/>
              </a:xfrm>
              <a:prstGeom prst="rect">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25000"/>
                    </a:schemeClr>
                  </a:solidFill>
                  <a:effectLst/>
                  <a:latin typeface="Arial" charset="0"/>
                </a:endParaRPr>
              </a:p>
            </p:txBody>
          </p:sp>
        </p:grpSp>
        <p:sp>
          <p:nvSpPr>
            <p:cNvPr id="56" name="TextBox 55"/>
            <p:cNvSpPr txBox="1"/>
            <p:nvPr/>
          </p:nvSpPr>
          <p:spPr>
            <a:xfrm rot="19375865">
              <a:off x="8429652" y="2151879"/>
              <a:ext cx="532793" cy="276999"/>
            </a:xfrm>
            <a:prstGeom prst="rect">
              <a:avLst/>
            </a:prstGeom>
            <a:noFill/>
          </p:spPr>
          <p:txBody>
            <a:bodyPr wrap="square" rtlCol="0">
              <a:spAutoFit/>
            </a:bodyPr>
            <a:lstStyle/>
            <a:p>
              <a:r>
                <a:rPr lang="en-AU" sz="1200" b="1" dirty="0" smtClean="0">
                  <a:solidFill>
                    <a:schemeClr val="bg1">
                      <a:alpha val="15000"/>
                    </a:schemeClr>
                  </a:solidFill>
                  <a:latin typeface="Jayne Print" pitchFamily="2" charset="0"/>
                </a:rPr>
                <a:t>RSVP</a:t>
              </a:r>
            </a:p>
          </p:txBody>
        </p:sp>
        <p:sp>
          <p:nvSpPr>
            <p:cNvPr id="57" name="Rounded Rectangle 56"/>
            <p:cNvSpPr/>
            <p:nvPr/>
          </p:nvSpPr>
          <p:spPr bwMode="auto">
            <a:xfrm>
              <a:off x="8477735" y="2071678"/>
              <a:ext cx="360000" cy="360000"/>
            </a:xfrm>
            <a:prstGeom prst="roundRect">
              <a:avLst/>
            </a:prstGeom>
            <a:noFill/>
            <a:ln w="28575" cap="flat" cmpd="sng" algn="ctr">
              <a:solidFill>
                <a:srgbClr val="FFFFFF">
                  <a:alpha val="14902"/>
                </a:srgb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25000"/>
                  </a:schemeClr>
                </a:solidFill>
                <a:effectLst/>
                <a:latin typeface="Arial" charset="0"/>
              </a:endParaRPr>
            </a:p>
          </p:txBody>
        </p:sp>
      </p:grpSp>
      <p:sp>
        <p:nvSpPr>
          <p:cNvPr id="76" name="TextBox 75"/>
          <p:cNvSpPr txBox="1"/>
          <p:nvPr/>
        </p:nvSpPr>
        <p:spPr>
          <a:xfrm>
            <a:off x="8286776" y="4477416"/>
            <a:ext cx="714348" cy="523220"/>
          </a:xfrm>
          <a:prstGeom prst="rect">
            <a:avLst/>
          </a:prstGeom>
          <a:noFill/>
        </p:spPr>
        <p:txBody>
          <a:bodyPr wrap="square" rtlCol="0">
            <a:spAutoFit/>
          </a:bodyPr>
          <a:lstStyle/>
          <a:p>
            <a:pPr>
              <a:spcBef>
                <a:spcPts val="0"/>
              </a:spcBef>
              <a:spcAft>
                <a:spcPts val="0"/>
              </a:spcAft>
            </a:pPr>
            <a:r>
              <a:rPr lang="en-AU" sz="2800" dirty="0" smtClean="0">
                <a:solidFill>
                  <a:schemeClr val="bg1">
                    <a:alpha val="40000"/>
                  </a:schemeClr>
                </a:solidFill>
                <a:effectLst/>
                <a:latin typeface="Travelcons" pitchFamily="2" charset="0"/>
              </a:rPr>
              <a:t>h</a:t>
            </a:r>
          </a:p>
        </p:txBody>
      </p:sp>
      <p:sp>
        <p:nvSpPr>
          <p:cNvPr id="77" name="TextBox 76"/>
          <p:cNvSpPr txBox="1"/>
          <p:nvPr/>
        </p:nvSpPr>
        <p:spPr>
          <a:xfrm>
            <a:off x="8286776" y="4945575"/>
            <a:ext cx="714348" cy="769441"/>
          </a:xfrm>
          <a:prstGeom prst="rect">
            <a:avLst/>
          </a:prstGeom>
          <a:noFill/>
        </p:spPr>
        <p:txBody>
          <a:bodyPr wrap="square" rtlCol="0">
            <a:spAutoFit/>
          </a:bodyPr>
          <a:lstStyle/>
          <a:p>
            <a:pPr>
              <a:spcBef>
                <a:spcPts val="0"/>
              </a:spcBef>
              <a:spcAft>
                <a:spcPts val="0"/>
              </a:spcAft>
            </a:pPr>
            <a:r>
              <a:rPr lang="en-AU" sz="4400" dirty="0" smtClean="0">
                <a:solidFill>
                  <a:schemeClr val="bg1">
                    <a:alpha val="40000"/>
                  </a:schemeClr>
                </a:solidFill>
                <a:effectLst/>
                <a:latin typeface="Carr Xmas Dingbats" pitchFamily="82" charset="0"/>
              </a:rPr>
              <a:t>P</a:t>
            </a:r>
          </a:p>
        </p:txBody>
      </p:sp>
      <p:grpSp>
        <p:nvGrpSpPr>
          <p:cNvPr id="78" name="Group 5"/>
          <p:cNvGrpSpPr/>
          <p:nvPr/>
        </p:nvGrpSpPr>
        <p:grpSpPr>
          <a:xfrm>
            <a:off x="8253438" y="714356"/>
            <a:ext cx="714380" cy="642942"/>
            <a:chOff x="8286776" y="1000108"/>
            <a:chExt cx="714380" cy="642942"/>
          </a:xfrm>
        </p:grpSpPr>
        <p:sp>
          <p:nvSpPr>
            <p:cNvPr id="79" name="TextBox 78"/>
            <p:cNvSpPr txBox="1"/>
            <p:nvPr/>
          </p:nvSpPr>
          <p:spPr>
            <a:xfrm>
              <a:off x="8286776" y="1000108"/>
              <a:ext cx="714348"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effectLst/>
                  <a:latin typeface="Travelcons" pitchFamily="2" charset="0"/>
                </a:rPr>
                <a:t>m</a:t>
              </a:r>
            </a:p>
          </p:txBody>
        </p:sp>
        <p:sp>
          <p:nvSpPr>
            <p:cNvPr id="80" name="TextBox 79"/>
            <p:cNvSpPr txBox="1"/>
            <p:nvPr/>
          </p:nvSpPr>
          <p:spPr>
            <a:xfrm>
              <a:off x="8501090" y="1181385"/>
              <a:ext cx="500066"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effectLst/>
                  <a:latin typeface="Travelcons" pitchFamily="2" charset="0"/>
                </a:rPr>
                <a:t>|</a:t>
              </a:r>
            </a:p>
          </p:txBody>
        </p:sp>
      </p:grpSp>
      <p:grpSp>
        <p:nvGrpSpPr>
          <p:cNvPr id="81" name="Group 8"/>
          <p:cNvGrpSpPr/>
          <p:nvPr/>
        </p:nvGrpSpPr>
        <p:grpSpPr>
          <a:xfrm>
            <a:off x="8286776" y="2000240"/>
            <a:ext cx="714348" cy="709317"/>
            <a:chOff x="8286776" y="2214554"/>
            <a:chExt cx="714348" cy="709317"/>
          </a:xfrm>
        </p:grpSpPr>
        <p:sp>
          <p:nvSpPr>
            <p:cNvPr id="82" name="TextBox 81"/>
            <p:cNvSpPr txBox="1"/>
            <p:nvPr/>
          </p:nvSpPr>
          <p:spPr>
            <a:xfrm>
              <a:off x="8286776" y="2214554"/>
              <a:ext cx="714348"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effectLst/>
                  <a:latin typeface="Travelcons" pitchFamily="2" charset="0"/>
                </a:rPr>
                <a:t>D</a:t>
              </a:r>
            </a:p>
          </p:txBody>
        </p:sp>
        <p:sp>
          <p:nvSpPr>
            <p:cNvPr id="83" name="TextBox 82"/>
            <p:cNvSpPr txBox="1"/>
            <p:nvPr/>
          </p:nvSpPr>
          <p:spPr>
            <a:xfrm>
              <a:off x="8286776" y="2462206"/>
              <a:ext cx="714348"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effectLst/>
                  <a:latin typeface="Travelcons" pitchFamily="2" charset="0"/>
                </a:rPr>
                <a:t>a</a:t>
              </a:r>
            </a:p>
          </p:txBody>
        </p:sp>
      </p:grpSp>
      <p:grpSp>
        <p:nvGrpSpPr>
          <p:cNvPr id="84" name="Group 11"/>
          <p:cNvGrpSpPr/>
          <p:nvPr/>
        </p:nvGrpSpPr>
        <p:grpSpPr>
          <a:xfrm>
            <a:off x="8286776" y="3681715"/>
            <a:ext cx="714380" cy="675979"/>
            <a:chOff x="8286776" y="3038773"/>
            <a:chExt cx="714380" cy="675979"/>
          </a:xfrm>
        </p:grpSpPr>
        <p:sp>
          <p:nvSpPr>
            <p:cNvPr id="85" name="TextBox 84"/>
            <p:cNvSpPr txBox="1"/>
            <p:nvPr/>
          </p:nvSpPr>
          <p:spPr>
            <a:xfrm>
              <a:off x="8286776" y="3038773"/>
              <a:ext cx="500066"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effectLst/>
                  <a:latin typeface="AEZ clothes" pitchFamily="2" charset="0"/>
                </a:rPr>
                <a:t>H</a:t>
              </a:r>
            </a:p>
          </p:txBody>
        </p:sp>
        <p:sp>
          <p:nvSpPr>
            <p:cNvPr id="86" name="TextBox 85"/>
            <p:cNvSpPr txBox="1"/>
            <p:nvPr/>
          </p:nvSpPr>
          <p:spPr>
            <a:xfrm>
              <a:off x="8601103" y="3253087"/>
              <a:ext cx="400053"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effectLst/>
                  <a:latin typeface="AEZ clothes" pitchFamily="2" charset="0"/>
                </a:rPr>
                <a:t>j</a:t>
              </a:r>
            </a:p>
          </p:txBody>
        </p:sp>
      </p:grpSp>
      <p:grpSp>
        <p:nvGrpSpPr>
          <p:cNvPr id="87" name="Group 14"/>
          <p:cNvGrpSpPr/>
          <p:nvPr/>
        </p:nvGrpSpPr>
        <p:grpSpPr>
          <a:xfrm>
            <a:off x="8215338" y="5736381"/>
            <a:ext cx="828649" cy="764453"/>
            <a:chOff x="8215338" y="5548986"/>
            <a:chExt cx="828649" cy="764453"/>
          </a:xfrm>
        </p:grpSpPr>
        <p:sp>
          <p:nvSpPr>
            <p:cNvPr id="88" name="TextBox 87"/>
            <p:cNvSpPr txBox="1"/>
            <p:nvPr/>
          </p:nvSpPr>
          <p:spPr>
            <a:xfrm>
              <a:off x="8286776" y="5851774"/>
              <a:ext cx="714348"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effectLst/>
                  <a:latin typeface="Travelcons" pitchFamily="2" charset="0"/>
                </a:rPr>
                <a:t>z</a:t>
              </a:r>
            </a:p>
          </p:txBody>
        </p:sp>
        <p:sp>
          <p:nvSpPr>
            <p:cNvPr id="89" name="TextBox 88"/>
            <p:cNvSpPr txBox="1"/>
            <p:nvPr/>
          </p:nvSpPr>
          <p:spPr>
            <a:xfrm>
              <a:off x="8215338" y="5548986"/>
              <a:ext cx="828649" cy="523220"/>
            </a:xfrm>
            <a:prstGeom prst="rect">
              <a:avLst/>
            </a:prstGeom>
            <a:noFill/>
          </p:spPr>
          <p:txBody>
            <a:bodyPr wrap="square" rtlCol="0">
              <a:spAutoFit/>
            </a:bodyPr>
            <a:lstStyle/>
            <a:p>
              <a:pPr>
                <a:spcBef>
                  <a:spcPts val="0"/>
                </a:spcBef>
                <a:spcAft>
                  <a:spcPts val="0"/>
                </a:spcAft>
              </a:pPr>
              <a:r>
                <a:rPr lang="en-AU" sz="2800" dirty="0" smtClean="0">
                  <a:solidFill>
                    <a:schemeClr val="bg1">
                      <a:alpha val="40000"/>
                    </a:schemeClr>
                  </a:solidFill>
                  <a:effectLst/>
                  <a:latin typeface="Travelcons" pitchFamily="2" charset="0"/>
                </a:rPr>
                <a:t>=i</a:t>
              </a:r>
            </a:p>
          </p:txBody>
        </p:sp>
      </p:grpSp>
      <p:grpSp>
        <p:nvGrpSpPr>
          <p:cNvPr id="90" name="Group 72"/>
          <p:cNvGrpSpPr/>
          <p:nvPr/>
        </p:nvGrpSpPr>
        <p:grpSpPr>
          <a:xfrm>
            <a:off x="8439257" y="214290"/>
            <a:ext cx="405218" cy="357190"/>
            <a:chOff x="3857620" y="3571876"/>
            <a:chExt cx="1928826" cy="1700218"/>
          </a:xfrm>
          <a:solidFill>
            <a:srgbClr val="FFFFFF">
              <a:alpha val="35000"/>
            </a:srgbClr>
          </a:solidFill>
        </p:grpSpPr>
        <p:sp>
          <p:nvSpPr>
            <p:cNvPr id="91" name="Isosceles Triangle 90"/>
            <p:cNvSpPr/>
            <p:nvPr/>
          </p:nvSpPr>
          <p:spPr bwMode="auto">
            <a:xfrm>
              <a:off x="3857620" y="3571876"/>
              <a:ext cx="1928826" cy="785818"/>
            </a:xfrm>
            <a:prstGeom prst="triangle">
              <a:avLst>
                <a:gd name="adj" fmla="val 50000"/>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40000"/>
                  </a:schemeClr>
                </a:solidFill>
                <a:effectLst/>
                <a:latin typeface="Arial" charset="0"/>
              </a:endParaRPr>
            </a:p>
          </p:txBody>
        </p:sp>
        <p:sp>
          <p:nvSpPr>
            <p:cNvPr id="92" name="Rectangle 91"/>
            <p:cNvSpPr/>
            <p:nvPr/>
          </p:nvSpPr>
          <p:spPr bwMode="auto">
            <a:xfrm>
              <a:off x="4071934" y="4357694"/>
              <a:ext cx="571504" cy="914400"/>
            </a:xfrm>
            <a:prstGeom prst="rect">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40000"/>
                  </a:schemeClr>
                </a:solidFill>
                <a:effectLst/>
                <a:latin typeface="Arial" charset="0"/>
              </a:endParaRPr>
            </a:p>
          </p:txBody>
        </p:sp>
        <p:sp>
          <p:nvSpPr>
            <p:cNvPr id="93" name="Rectangle 92"/>
            <p:cNvSpPr/>
            <p:nvPr/>
          </p:nvSpPr>
          <p:spPr bwMode="auto">
            <a:xfrm>
              <a:off x="4643438" y="4357694"/>
              <a:ext cx="357190" cy="500066"/>
            </a:xfrm>
            <a:prstGeom prst="rect">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40000"/>
                  </a:schemeClr>
                </a:solidFill>
                <a:effectLst/>
                <a:latin typeface="Arial" charset="0"/>
              </a:endParaRPr>
            </a:p>
          </p:txBody>
        </p:sp>
        <p:sp>
          <p:nvSpPr>
            <p:cNvPr id="94" name="Rectangle 93"/>
            <p:cNvSpPr/>
            <p:nvPr/>
          </p:nvSpPr>
          <p:spPr bwMode="auto">
            <a:xfrm>
              <a:off x="5000628" y="4357694"/>
              <a:ext cx="571504" cy="914400"/>
            </a:xfrm>
            <a:prstGeom prst="rect">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40000"/>
                  </a:schemeClr>
                </a:solidFill>
                <a:effectLst/>
                <a:latin typeface="Arial" charset="0"/>
              </a:endParaRPr>
            </a:p>
          </p:txBody>
        </p:sp>
      </p:grpSp>
      <p:sp>
        <p:nvSpPr>
          <p:cNvPr id="95" name="TextBox 94"/>
          <p:cNvSpPr txBox="1"/>
          <p:nvPr/>
        </p:nvSpPr>
        <p:spPr>
          <a:xfrm rot="20368967">
            <a:off x="8316275" y="1551877"/>
            <a:ext cx="775090" cy="400110"/>
          </a:xfrm>
          <a:prstGeom prst="rect">
            <a:avLst/>
          </a:prstGeom>
          <a:noFill/>
        </p:spPr>
        <p:txBody>
          <a:bodyPr wrap="square" rtlCol="0">
            <a:spAutoFit/>
          </a:bodyPr>
          <a:lstStyle/>
          <a:p>
            <a:r>
              <a:rPr lang="en-AU" sz="2000" b="1" dirty="0" smtClean="0">
                <a:ln w="57150">
                  <a:noFill/>
                </a:ln>
                <a:solidFill>
                  <a:schemeClr val="bg1">
                    <a:alpha val="40000"/>
                  </a:schemeClr>
                </a:solidFill>
                <a:effectLst>
                  <a:glow rad="228600">
                    <a:schemeClr val="accent1">
                      <a:satMod val="175000"/>
                      <a:alpha val="40000"/>
                    </a:schemeClr>
                  </a:glow>
                </a:effectLst>
                <a:latin typeface="Jayne Print" pitchFamily="2" charset="0"/>
              </a:rPr>
              <a:t>RSVP</a:t>
            </a:r>
          </a:p>
        </p:txBody>
      </p:sp>
      <p:sp>
        <p:nvSpPr>
          <p:cNvPr id="96" name="TextBox 95"/>
          <p:cNvSpPr txBox="1"/>
          <p:nvPr/>
        </p:nvSpPr>
        <p:spPr>
          <a:xfrm>
            <a:off x="8286776" y="2857496"/>
            <a:ext cx="714348" cy="830997"/>
          </a:xfrm>
          <a:prstGeom prst="rect">
            <a:avLst/>
          </a:prstGeom>
          <a:noFill/>
        </p:spPr>
        <p:txBody>
          <a:bodyPr wrap="square" rtlCol="0">
            <a:spAutoFit/>
          </a:bodyPr>
          <a:lstStyle/>
          <a:p>
            <a:pPr>
              <a:spcBef>
                <a:spcPts val="0"/>
              </a:spcBef>
              <a:spcAft>
                <a:spcPts val="0"/>
              </a:spcAft>
            </a:pPr>
            <a:r>
              <a:rPr lang="en-AU" sz="4800" dirty="0" smtClean="0">
                <a:solidFill>
                  <a:schemeClr val="bg1">
                    <a:alpha val="40000"/>
                  </a:schemeClr>
                </a:solidFill>
                <a:effectLst/>
                <a:latin typeface="WC Sold Out C Bta" pitchFamily="2" charset="0"/>
                <a:ea typeface="WC Sold Out C Bta" pitchFamily="2" charset="0"/>
              </a:rPr>
              <a:t>0</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alpha val="74000"/>
          </a:schemeClr>
        </a:solidFill>
        <a:effectLst/>
      </p:bgPr>
    </p:bg>
    <p:spTree>
      <p:nvGrpSpPr>
        <p:cNvPr id="1" name=""/>
        <p:cNvGrpSpPr/>
        <p:nvPr/>
      </p:nvGrpSpPr>
      <p:grpSpPr>
        <a:xfrm>
          <a:off x="0" y="0"/>
          <a:ext cx="0" cy="0"/>
          <a:chOff x="0" y="0"/>
          <a:chExt cx="0" cy="0"/>
        </a:xfrm>
      </p:grpSpPr>
      <p:sp>
        <p:nvSpPr>
          <p:cNvPr id="17" name="Text Box 19"/>
          <p:cNvSpPr txBox="1">
            <a:spLocks noChangeArrowheads="1"/>
          </p:cNvSpPr>
          <p:nvPr/>
        </p:nvSpPr>
        <p:spPr bwMode="auto">
          <a:xfrm>
            <a:off x="428596" y="857232"/>
            <a:ext cx="10858576" cy="8679001"/>
          </a:xfrm>
          <a:prstGeom prst="rect">
            <a:avLst/>
          </a:prstGeom>
          <a:noFill/>
          <a:ln w="9525">
            <a:noFill/>
            <a:miter lim="800000"/>
            <a:headEnd/>
            <a:tailEnd/>
          </a:ln>
          <a:effectLst/>
        </p:spPr>
        <p:txBody>
          <a:bodyPr>
            <a:prstTxWarp prst="textArchUp">
              <a:avLst>
                <a:gd name="adj" fmla="val 11566318"/>
              </a:avLst>
            </a:prstTxWarp>
            <a:spAutoFit/>
          </a:bodyPr>
          <a:lstStyle/>
          <a:p>
            <a:pPr algn="l">
              <a:spcBef>
                <a:spcPct val="50000"/>
              </a:spcBef>
            </a:pPr>
            <a:r>
              <a:rPr lang="en-AU" sz="6600" smtClean="0">
                <a:solidFill>
                  <a:schemeClr val="bg1">
                    <a:alpha val="70000"/>
                  </a:schemeClr>
                </a:solidFill>
                <a:effectLst>
                  <a:outerShdw blurRad="50800" dist="38100" dir="2700000" algn="tl" rotWithShape="0">
                    <a:schemeClr val="tx1">
                      <a:alpha val="40000"/>
                    </a:schemeClr>
                  </a:outerShdw>
                </a:effectLst>
                <a:latin typeface="Scriptina" pitchFamily="2" charset="0"/>
              </a:rPr>
              <a:t>Ge</a:t>
            </a:r>
            <a:r>
              <a:rPr lang="en-AU" sz="6600" smtClean="0">
                <a:solidFill>
                  <a:schemeClr val="bg1">
                    <a:alpha val="70000"/>
                  </a:schemeClr>
                </a:solidFill>
                <a:effectLst>
                  <a:outerShdw blurRad="50800" dist="38100" dir="2700000" algn="tl" rotWithShape="0">
                    <a:schemeClr val="tx1">
                      <a:alpha val="40000"/>
                    </a:schemeClr>
                  </a:outerShdw>
                </a:effectLst>
                <a:latin typeface="Scriptina - Alternates" pitchFamily="2" charset="0"/>
              </a:rPr>
              <a:t>t</a:t>
            </a:r>
            <a:r>
              <a:rPr lang="en-AU" sz="6600" smtClean="0">
                <a:solidFill>
                  <a:schemeClr val="bg1">
                    <a:alpha val="70000"/>
                  </a:schemeClr>
                </a:solidFill>
                <a:effectLst>
                  <a:outerShdw blurRad="50800" dist="38100" dir="2700000" algn="tl" rotWithShape="0">
                    <a:schemeClr val="tx1">
                      <a:alpha val="40000"/>
                    </a:schemeClr>
                  </a:outerShdw>
                </a:effectLst>
                <a:latin typeface="Scriptina" pitchFamily="2" charset="0"/>
              </a:rPr>
              <a:t>ing There</a:t>
            </a:r>
            <a:endParaRPr lang="en-AU" sz="6600">
              <a:solidFill>
                <a:schemeClr val="bg1">
                  <a:alpha val="70000"/>
                </a:schemeClr>
              </a:solidFill>
              <a:effectLst>
                <a:outerShdw blurRad="50800" dist="38100" dir="2700000" algn="tl" rotWithShape="0">
                  <a:schemeClr val="tx1">
                    <a:alpha val="40000"/>
                  </a:schemeClr>
                </a:outerShdw>
              </a:effectLst>
              <a:latin typeface="Scriptina" pitchFamily="2" charset="0"/>
            </a:endParaRPr>
          </a:p>
        </p:txBody>
      </p:sp>
      <p:pic>
        <p:nvPicPr>
          <p:cNvPr id="10" name="Picture 9" descr="glowing butterflies.png"/>
          <p:cNvPicPr>
            <a:picLocks noChangeAspect="1"/>
          </p:cNvPicPr>
          <p:nvPr/>
        </p:nvPicPr>
        <p:blipFill>
          <a:blip r:embed="rId2">
            <a:duotone>
              <a:schemeClr val="accent3">
                <a:shade val="45000"/>
                <a:satMod val="135000"/>
              </a:schemeClr>
              <a:prstClr val="white"/>
            </a:duotone>
            <a:lum bright="21000" contrast="-52000"/>
          </a:blip>
          <a:srcRect t="17647" r="23372" b="47057"/>
          <a:stretch>
            <a:fillRect/>
          </a:stretch>
        </p:blipFill>
        <p:spPr>
          <a:xfrm>
            <a:off x="-81001" y="669761"/>
            <a:ext cx="1485965" cy="928694"/>
          </a:xfrm>
          <a:prstGeom prst="rect">
            <a:avLst/>
          </a:prstGeom>
          <a:noFill/>
        </p:spPr>
      </p:pic>
      <p:pic>
        <p:nvPicPr>
          <p:cNvPr id="11" name="Picture 10" descr="glowing butterflies.png"/>
          <p:cNvPicPr>
            <a:picLocks noChangeAspect="1"/>
          </p:cNvPicPr>
          <p:nvPr/>
        </p:nvPicPr>
        <p:blipFill>
          <a:blip r:embed="rId2">
            <a:duotone>
              <a:schemeClr val="accent3">
                <a:shade val="45000"/>
                <a:satMod val="135000"/>
              </a:schemeClr>
              <a:prstClr val="white"/>
            </a:duotone>
            <a:lum bright="21000" contrast="-52000"/>
          </a:blip>
          <a:srcRect t="47060" r="23372" b="-4"/>
          <a:stretch>
            <a:fillRect/>
          </a:stretch>
        </p:blipFill>
        <p:spPr>
          <a:xfrm>
            <a:off x="1104895" y="884075"/>
            <a:ext cx="1038213" cy="973289"/>
          </a:xfrm>
          <a:prstGeom prst="rect">
            <a:avLst/>
          </a:prstGeom>
          <a:noFill/>
        </p:spPr>
      </p:pic>
      <p:sp>
        <p:nvSpPr>
          <p:cNvPr id="12" name="TextBox 11"/>
          <p:cNvSpPr txBox="1"/>
          <p:nvPr/>
        </p:nvSpPr>
        <p:spPr>
          <a:xfrm>
            <a:off x="-1714576" y="9644106"/>
            <a:ext cx="1928858" cy="1496473"/>
          </a:xfrm>
          <a:prstGeom prst="rect">
            <a:avLst/>
          </a:prstGeom>
          <a:noFill/>
          <a:effectLst/>
        </p:spPr>
        <p:txBody>
          <a:bodyPr wrap="square" lIns="360000" tIns="360000" rIns="360000" bIns="360000" rtlCol="0">
            <a:spAutoFit/>
          </a:bodyPr>
          <a:lstStyle/>
          <a:p>
            <a:pPr algn="l">
              <a:lnSpc>
                <a:spcPts val="1500"/>
              </a:lnSpc>
            </a:pPr>
            <a:r>
              <a:rPr lang="en-AU" sz="2000" b="1" smtClean="0">
                <a:solidFill>
                  <a:schemeClr val="bg1"/>
                </a:solidFill>
                <a:effectLst>
                  <a:outerShdw blurRad="50800" dist="38100" dir="2700000" algn="tl" rotWithShape="0">
                    <a:schemeClr val="bg1">
                      <a:alpha val="40000"/>
                    </a:schemeClr>
                  </a:outerShdw>
                </a:effectLst>
                <a:latin typeface="Worstveld Sling Extra Oblique" pitchFamily="2" charset="0"/>
              </a:rPr>
              <a:t>Cottages:</a:t>
            </a:r>
            <a:r>
              <a:rPr lang="en-AU" sz="2000" smtClean="0">
                <a:solidFill>
                  <a:schemeClr val="bg1"/>
                </a:solidFill>
                <a:effectLst>
                  <a:outerShdw blurRad="50800" dist="38100" dir="2700000" algn="tl" rotWithShape="0">
                    <a:schemeClr val="bg1">
                      <a:alpha val="40000"/>
                    </a:schemeClr>
                  </a:outerShdw>
                </a:effectLst>
                <a:latin typeface="Worstveld Sling Extra Oblique" pitchFamily="2" charset="0"/>
              </a:rPr>
              <a:t/>
            </a:r>
            <a:br>
              <a:rPr lang="en-AU" sz="2000" smtClean="0">
                <a:solidFill>
                  <a:schemeClr val="bg1"/>
                </a:solidFill>
                <a:effectLst>
                  <a:outerShdw blurRad="50800" dist="38100" dir="2700000" algn="tl" rotWithShape="0">
                    <a:schemeClr val="bg1">
                      <a:alpha val="40000"/>
                    </a:schemeClr>
                  </a:outerShdw>
                </a:effectLst>
                <a:latin typeface="Worstveld Sling Extra Oblique" pitchFamily="2" charset="0"/>
              </a:rPr>
            </a:br>
            <a:r>
              <a:rPr lang="en-AU" sz="2000" smtClean="0">
                <a:solidFill>
                  <a:schemeClr val="bg1"/>
                </a:solidFill>
                <a:effectLst>
                  <a:outerShdw blurRad="50800" dist="38100" dir="2700000" algn="tl" rotWithShape="0">
                    <a:schemeClr val="bg1">
                      <a:alpha val="40000"/>
                    </a:schemeClr>
                  </a:outerShdw>
                </a:effectLst>
                <a:latin typeface="Worstveld Sling Extra Oblique" pitchFamily="2" charset="0"/>
              </a:rPr>
              <a:t>Abbys Cottages</a:t>
            </a:r>
          </a:p>
          <a:p>
            <a:pPr algn="l">
              <a:lnSpc>
                <a:spcPts val="1500"/>
              </a:lnSpc>
            </a:pPr>
            <a:r>
              <a:rPr lang="en-AU" sz="2000" smtClean="0">
                <a:solidFill>
                  <a:schemeClr val="bg1"/>
                </a:solidFill>
                <a:effectLst>
                  <a:outerShdw blurRad="50800" dist="38100" dir="2700000" algn="tl" rotWithShape="0">
                    <a:schemeClr val="bg1">
                      <a:alpha val="40000"/>
                    </a:schemeClr>
                  </a:outerShdw>
                </a:effectLst>
                <a:latin typeface="Worstveld Sling Extra Oblique" pitchFamily="2" charset="0"/>
              </a:rPr>
              <a:t>Knights Cottage</a:t>
            </a:r>
          </a:p>
          <a:p>
            <a:pPr algn="l">
              <a:lnSpc>
                <a:spcPts val="1500"/>
              </a:lnSpc>
            </a:pPr>
            <a:endParaRPr lang="en-AU" sz="2000" smtClean="0">
              <a:solidFill>
                <a:schemeClr val="bg1"/>
              </a:solidFill>
              <a:effectLst>
                <a:outerShdw blurRad="50800" dist="38100" dir="2700000" algn="tl" rotWithShape="0">
                  <a:schemeClr val="bg1">
                    <a:alpha val="40000"/>
                  </a:schemeClr>
                </a:outerShdw>
              </a:effectLst>
              <a:latin typeface="Worstveld Sling Extra Oblique" pitchFamily="2" charset="0"/>
            </a:endParaRPr>
          </a:p>
        </p:txBody>
      </p:sp>
      <p:sp>
        <p:nvSpPr>
          <p:cNvPr id="15" name="TextBox 14"/>
          <p:cNvSpPr txBox="1"/>
          <p:nvPr/>
        </p:nvSpPr>
        <p:spPr>
          <a:xfrm>
            <a:off x="-71470" y="5165873"/>
            <a:ext cx="3714776" cy="1835027"/>
          </a:xfrm>
          <a:prstGeom prst="rect">
            <a:avLst/>
          </a:prstGeom>
          <a:solidFill>
            <a:schemeClr val="tx1">
              <a:alpha val="56000"/>
            </a:schemeClr>
          </a:solidFill>
          <a:effectLst>
            <a:softEdge rad="317500"/>
          </a:effectLst>
        </p:spPr>
        <p:txBody>
          <a:bodyPr wrap="square" lIns="360000" tIns="360000" rIns="360000" bIns="360000" rtlCol="0">
            <a:spAutoFit/>
          </a:bodyPr>
          <a:lstStyle/>
          <a:p>
            <a:pPr algn="l"/>
            <a:r>
              <a:rPr lang="en-AU" sz="1200" b="1" dirty="0" smtClean="0">
                <a:solidFill>
                  <a:schemeClr val="bg1"/>
                </a:solidFill>
                <a:effectLst>
                  <a:glow rad="228600">
                    <a:schemeClr val="accent1">
                      <a:satMod val="175000"/>
                      <a:alpha val="40000"/>
                    </a:schemeClr>
                  </a:glow>
                  <a:outerShdw blurRad="50800" dist="38100" dir="2700000" algn="tl" rotWithShape="0">
                    <a:prstClr val="black">
                      <a:alpha val="40000"/>
                    </a:prstClr>
                  </a:outerShdw>
                </a:effectLst>
                <a:latin typeface="Jayne Print" pitchFamily="2" charset="0"/>
              </a:rPr>
              <a:t>Arriving from overseas? </a:t>
            </a:r>
          </a:p>
          <a:p>
            <a:pPr algn="l"/>
            <a:r>
              <a:rPr lang="en-AU" sz="1200" dirty="0" smtClean="0">
                <a:solidFill>
                  <a:schemeClr val="bg1"/>
                </a:solidFill>
                <a:effectLst>
                  <a:outerShdw blurRad="50800" dist="38100" dir="2700000" algn="tl" rotWithShape="0">
                    <a:prstClr val="black">
                      <a:alpha val="40000"/>
                    </a:prstClr>
                  </a:outerShdw>
                </a:effectLst>
                <a:latin typeface="Jayne Print" pitchFamily="2" charset="0"/>
              </a:rPr>
              <a:t>The nearest international airport is Melbourne Tullamarine.</a:t>
            </a:r>
          </a:p>
          <a:p>
            <a:pPr algn="l"/>
            <a:endParaRPr lang="en-AU" sz="1200" dirty="0" smtClean="0">
              <a:solidFill>
                <a:schemeClr val="bg1"/>
              </a:solidFill>
              <a:effectLst>
                <a:outerShdw blurRad="50800" dist="38100" dir="2700000" algn="tl" rotWithShape="0">
                  <a:prstClr val="black">
                    <a:alpha val="40000"/>
                  </a:prstClr>
                </a:outerShdw>
              </a:effectLst>
              <a:latin typeface="Jayne Print" pitchFamily="2" charset="0"/>
            </a:endParaRPr>
          </a:p>
          <a:p>
            <a:pPr algn="l"/>
            <a:r>
              <a:rPr lang="en-AU" sz="1200" dirty="0" smtClean="0">
                <a:solidFill>
                  <a:schemeClr val="bg1"/>
                </a:solidFill>
                <a:effectLst>
                  <a:outerShdw blurRad="50800" dist="38100" dir="2700000" algn="tl" rotWithShape="0">
                    <a:prstClr val="black">
                      <a:alpha val="40000"/>
                    </a:prstClr>
                  </a:outerShdw>
                </a:effectLst>
                <a:latin typeface="Jayne Print" pitchFamily="2" charset="0"/>
              </a:rPr>
              <a:t>Click on the links for maps and detailed directions</a:t>
            </a:r>
          </a:p>
        </p:txBody>
      </p:sp>
      <p:sp>
        <p:nvSpPr>
          <p:cNvPr id="16" name="TextBox 15"/>
          <p:cNvSpPr txBox="1"/>
          <p:nvPr/>
        </p:nvSpPr>
        <p:spPr>
          <a:xfrm>
            <a:off x="-1714544" y="8358222"/>
            <a:ext cx="2171690" cy="1756159"/>
          </a:xfrm>
          <a:prstGeom prst="rect">
            <a:avLst/>
          </a:prstGeom>
          <a:noFill/>
          <a:effectLst/>
        </p:spPr>
        <p:txBody>
          <a:bodyPr wrap="square" lIns="360000" tIns="360000" rIns="360000" bIns="360000" rtlCol="0">
            <a:spAutoFit/>
          </a:bodyPr>
          <a:lstStyle/>
          <a:p>
            <a:pPr algn="l">
              <a:lnSpc>
                <a:spcPts val="1500"/>
              </a:lnSpc>
              <a:spcAft>
                <a:spcPts val="600"/>
              </a:spcAft>
            </a:pPr>
            <a:r>
              <a:rPr lang="en-AU" sz="2000" b="1" smtClean="0">
                <a:solidFill>
                  <a:schemeClr val="bg1"/>
                </a:solidFill>
                <a:effectLst>
                  <a:outerShdw blurRad="50800" dist="38100" dir="2700000" algn="tl" rotWithShape="0">
                    <a:schemeClr val="bg1">
                      <a:alpha val="40000"/>
                    </a:schemeClr>
                  </a:outerShdw>
                </a:effectLst>
                <a:latin typeface="Worstveld Sling Extra Oblique" pitchFamily="2" charset="0"/>
              </a:rPr>
              <a:t>Budget:</a:t>
            </a:r>
            <a:endParaRPr lang="en-AU" sz="2000" smtClean="0">
              <a:solidFill>
                <a:schemeClr val="bg1"/>
              </a:solidFill>
              <a:effectLst>
                <a:outerShdw blurRad="50800" dist="38100" dir="2700000" algn="tl" rotWithShape="0">
                  <a:schemeClr val="bg1">
                    <a:alpha val="40000"/>
                  </a:schemeClr>
                </a:outerShdw>
              </a:effectLst>
              <a:latin typeface="Worstveld Sling Extra Oblique" pitchFamily="2" charset="0"/>
            </a:endParaRPr>
          </a:p>
          <a:p>
            <a:pPr algn="l">
              <a:lnSpc>
                <a:spcPts val="1500"/>
              </a:lnSpc>
              <a:spcAft>
                <a:spcPts val="600"/>
              </a:spcAft>
              <a:buFont typeface="Arial" pitchFamily="34" charset="0"/>
              <a:buChar char="•"/>
            </a:pPr>
            <a:r>
              <a:rPr lang="en-AU" sz="2000" smtClean="0">
                <a:solidFill>
                  <a:schemeClr val="bg1"/>
                </a:solidFill>
                <a:effectLst>
                  <a:outerShdw blurRad="50800" dist="38100" dir="2700000" algn="tl" rotWithShape="0">
                    <a:schemeClr val="bg1">
                      <a:alpha val="40000"/>
                    </a:schemeClr>
                  </a:outerShdw>
                </a:effectLst>
                <a:latin typeface="Worstveld Sling Extra Oblique" pitchFamily="2" charset="0"/>
              </a:rPr>
              <a:t>Budget Motels</a:t>
            </a:r>
          </a:p>
          <a:p>
            <a:pPr algn="l">
              <a:lnSpc>
                <a:spcPts val="1500"/>
              </a:lnSpc>
              <a:spcAft>
                <a:spcPts val="600"/>
              </a:spcAft>
              <a:buFont typeface="Arial" pitchFamily="34" charset="0"/>
              <a:buChar char="•"/>
            </a:pPr>
            <a:r>
              <a:rPr lang="en-AU" sz="2000" smtClean="0">
                <a:solidFill>
                  <a:schemeClr val="bg1"/>
                </a:solidFill>
                <a:effectLst>
                  <a:outerShdw blurRad="50800" dist="38100" dir="2700000" algn="tl" rotWithShape="0">
                    <a:schemeClr val="bg1">
                      <a:alpha val="40000"/>
                    </a:schemeClr>
                  </a:outerShdw>
                </a:effectLst>
                <a:latin typeface="Worstveld Sling Extra Oblique" pitchFamily="2" charset="0"/>
              </a:rPr>
              <a:t>Chest Nut Tree</a:t>
            </a:r>
          </a:p>
          <a:p>
            <a:pPr algn="l">
              <a:lnSpc>
                <a:spcPts val="1500"/>
              </a:lnSpc>
              <a:spcAft>
                <a:spcPts val="600"/>
              </a:spcAft>
              <a:buFont typeface="Arial" pitchFamily="34" charset="0"/>
              <a:buChar char="•"/>
            </a:pPr>
            <a:r>
              <a:rPr lang="en-AU" sz="2000" smtClean="0">
                <a:solidFill>
                  <a:schemeClr val="bg1"/>
                </a:solidFill>
                <a:effectLst>
                  <a:outerShdw blurRad="50800" dist="38100" dir="2700000" algn="tl" rotWithShape="0">
                    <a:schemeClr val="bg1">
                      <a:alpha val="40000"/>
                    </a:schemeClr>
                  </a:outerShdw>
                </a:effectLst>
                <a:latin typeface="Worstveld Sling Extra Oblique" pitchFamily="2" charset="0"/>
              </a:rPr>
              <a:t>Coach House</a:t>
            </a:r>
          </a:p>
        </p:txBody>
      </p:sp>
      <p:sp>
        <p:nvSpPr>
          <p:cNvPr id="18" name="TextBox 17"/>
          <p:cNvSpPr txBox="1"/>
          <p:nvPr/>
        </p:nvSpPr>
        <p:spPr>
          <a:xfrm rot="21052622">
            <a:off x="-32" y="8429660"/>
            <a:ext cx="2786082" cy="1727305"/>
          </a:xfrm>
          <a:prstGeom prst="rect">
            <a:avLst/>
          </a:prstGeom>
          <a:noFill/>
          <a:effectLst/>
        </p:spPr>
        <p:txBody>
          <a:bodyPr wrap="square" lIns="360000" tIns="360000" rIns="360000" bIns="360000" rtlCol="0">
            <a:spAutoFit/>
          </a:bodyPr>
          <a:lstStyle/>
          <a:p>
            <a:pPr algn="l">
              <a:lnSpc>
                <a:spcPts val="1500"/>
              </a:lnSpc>
              <a:spcAft>
                <a:spcPts val="600"/>
              </a:spcAft>
            </a:pPr>
            <a:r>
              <a:rPr lang="en-AU" sz="2000" smtClean="0">
                <a:solidFill>
                  <a:schemeClr val="bg1"/>
                </a:solidFill>
                <a:effectLst>
                  <a:outerShdw blurRad="50800" dist="38100" dir="2700000" algn="tl" rotWithShape="0">
                    <a:prstClr val="black">
                      <a:alpha val="40000"/>
                    </a:prstClr>
                  </a:outerShdw>
                </a:effectLst>
                <a:latin typeface="karabinE." pitchFamily="2" charset="0"/>
              </a:rPr>
              <a:t>small Treat:</a:t>
            </a:r>
          </a:p>
          <a:p>
            <a:pPr algn="l">
              <a:lnSpc>
                <a:spcPts val="1500"/>
              </a:lnSpc>
              <a:spcAft>
                <a:spcPts val="600"/>
              </a:spcAft>
              <a:buFont typeface="Arial" pitchFamily="34" charset="0"/>
              <a:buChar char="•"/>
            </a:pPr>
            <a:r>
              <a:rPr lang="en-AU" sz="2000" smtClean="0">
                <a:solidFill>
                  <a:schemeClr val="bg1"/>
                </a:solidFill>
                <a:effectLst>
                  <a:glow rad="63500">
                    <a:schemeClr val="accent1">
                      <a:satMod val="175000"/>
                      <a:alpha val="40000"/>
                    </a:schemeClr>
                  </a:glow>
                  <a:outerShdw blurRad="50800" dist="38100" dir="2700000" algn="tl" rotWithShape="0">
                    <a:schemeClr val="bg1">
                      <a:alpha val="40000"/>
                    </a:schemeClr>
                  </a:outerShdw>
                </a:effectLst>
                <a:latin typeface="Worstveld Sling Extra Oblique" pitchFamily="2" charset="0"/>
              </a:rPr>
              <a:t>Apartments On Delaney</a:t>
            </a:r>
          </a:p>
          <a:p>
            <a:pPr algn="l">
              <a:lnSpc>
                <a:spcPts val="1500"/>
              </a:lnSpc>
              <a:spcAft>
                <a:spcPts val="600"/>
              </a:spcAft>
              <a:buFont typeface="Arial" pitchFamily="34" charset="0"/>
              <a:buChar char="•"/>
            </a:pPr>
            <a:r>
              <a:rPr lang="en-AU" sz="2000" smtClean="0">
                <a:solidFill>
                  <a:schemeClr val="bg1"/>
                </a:solidFill>
                <a:effectLst>
                  <a:glow rad="63500">
                    <a:schemeClr val="accent1">
                      <a:satMod val="175000"/>
                      <a:alpha val="40000"/>
                    </a:schemeClr>
                  </a:glow>
                  <a:outerShdw blurRad="50800" dist="38100" dir="2700000" algn="tl" rotWithShape="0">
                    <a:schemeClr val="bg1">
                      <a:alpha val="40000"/>
                    </a:schemeClr>
                  </a:outerShdw>
                </a:effectLst>
                <a:latin typeface="Worstveld Sling Extra Oblique" pitchFamily="2" charset="0"/>
              </a:rPr>
              <a:t>The Odd Frog</a:t>
            </a:r>
          </a:p>
          <a:p>
            <a:pPr algn="l">
              <a:lnSpc>
                <a:spcPts val="1500"/>
              </a:lnSpc>
              <a:spcAft>
                <a:spcPts val="600"/>
              </a:spcAft>
            </a:pPr>
            <a:endParaRPr lang="en-AU" sz="2000" smtClean="0">
              <a:solidFill>
                <a:schemeClr val="bg1"/>
              </a:solidFill>
              <a:effectLst>
                <a:outerShdw blurRad="50800" dist="38100" dir="2700000" algn="tl" rotWithShape="0">
                  <a:schemeClr val="bg1">
                    <a:alpha val="40000"/>
                  </a:schemeClr>
                </a:outerShdw>
              </a:effectLst>
              <a:latin typeface="Worstveld Sling Extra Oblique" pitchFamily="2" charset="0"/>
            </a:endParaRPr>
          </a:p>
        </p:txBody>
      </p:sp>
      <p:sp>
        <p:nvSpPr>
          <p:cNvPr id="19" name="TextBox 18"/>
          <p:cNvSpPr txBox="1"/>
          <p:nvPr/>
        </p:nvSpPr>
        <p:spPr>
          <a:xfrm>
            <a:off x="-32" y="9697316"/>
            <a:ext cx="2714644" cy="1304112"/>
          </a:xfrm>
          <a:prstGeom prst="rect">
            <a:avLst/>
          </a:prstGeom>
          <a:noFill/>
          <a:effectLst/>
        </p:spPr>
        <p:txBody>
          <a:bodyPr wrap="square" lIns="360000" tIns="360000" rIns="360000" bIns="360000" rtlCol="0">
            <a:spAutoFit/>
          </a:bodyPr>
          <a:lstStyle/>
          <a:p>
            <a:pPr algn="l">
              <a:lnSpc>
                <a:spcPts val="1500"/>
              </a:lnSpc>
            </a:pPr>
            <a:r>
              <a:rPr lang="en-AU" sz="2000" b="1" smtClean="0">
                <a:solidFill>
                  <a:schemeClr val="bg1"/>
                </a:solidFill>
                <a:effectLst>
                  <a:outerShdw blurRad="50800" dist="38100" dir="2700000" algn="tl" rotWithShape="0">
                    <a:schemeClr val="bg1">
                      <a:alpha val="40000"/>
                    </a:schemeClr>
                  </a:outerShdw>
                </a:effectLst>
                <a:latin typeface="Worstveld Sling Extra Oblique" pitchFamily="2" charset="0"/>
              </a:rPr>
              <a:t>General Accom Websites:</a:t>
            </a:r>
          </a:p>
          <a:p>
            <a:pPr algn="l">
              <a:lnSpc>
                <a:spcPts val="1500"/>
              </a:lnSpc>
            </a:pPr>
            <a:r>
              <a:rPr lang="en-AU" sz="2000" smtClean="0">
                <a:solidFill>
                  <a:schemeClr val="bg1"/>
                </a:solidFill>
                <a:effectLst>
                  <a:outerShdw blurRad="50800" dist="38100" dir="2700000" algn="tl" rotWithShape="0">
                    <a:schemeClr val="bg1">
                      <a:alpha val="40000"/>
                    </a:schemeClr>
                  </a:outerShdw>
                </a:effectLst>
                <a:latin typeface="Worstveld Sling Extra Oblique" pitchFamily="2" charset="0"/>
              </a:rPr>
              <a:t>Stayz</a:t>
            </a:r>
            <a:br>
              <a:rPr lang="en-AU" sz="2000" smtClean="0">
                <a:solidFill>
                  <a:schemeClr val="bg1"/>
                </a:solidFill>
                <a:effectLst>
                  <a:outerShdw blurRad="50800" dist="38100" dir="2700000" algn="tl" rotWithShape="0">
                    <a:schemeClr val="bg1">
                      <a:alpha val="40000"/>
                    </a:schemeClr>
                  </a:outerShdw>
                </a:effectLst>
                <a:latin typeface="Worstveld Sling Extra Oblique" pitchFamily="2" charset="0"/>
              </a:rPr>
            </a:br>
            <a:r>
              <a:rPr lang="en-AU" sz="2000" smtClean="0">
                <a:solidFill>
                  <a:schemeClr val="bg1"/>
                </a:solidFill>
                <a:effectLst>
                  <a:outerShdw blurRad="50800" dist="38100" dir="2700000" algn="tl" rotWithShape="0">
                    <a:schemeClr val="bg1">
                      <a:alpha val="40000"/>
                    </a:schemeClr>
                  </a:outerShdw>
                </a:effectLst>
                <a:latin typeface="Worstveld Sling Extra Oblique" pitchFamily="2" charset="0"/>
              </a:rPr>
              <a:t>Bright Accommodation</a:t>
            </a:r>
          </a:p>
        </p:txBody>
      </p:sp>
      <p:sp>
        <p:nvSpPr>
          <p:cNvPr id="20" name="TextBox 19"/>
          <p:cNvSpPr txBox="1"/>
          <p:nvPr/>
        </p:nvSpPr>
        <p:spPr>
          <a:xfrm rot="449551">
            <a:off x="2428860" y="8429660"/>
            <a:ext cx="2500330" cy="1486855"/>
          </a:xfrm>
          <a:prstGeom prst="rect">
            <a:avLst/>
          </a:prstGeom>
          <a:noFill/>
          <a:effectLst/>
        </p:spPr>
        <p:txBody>
          <a:bodyPr wrap="square" lIns="360000" tIns="360000" rIns="360000" bIns="360000" rtlCol="0">
            <a:spAutoFit/>
          </a:bodyPr>
          <a:lstStyle/>
          <a:p>
            <a:pPr algn="l">
              <a:lnSpc>
                <a:spcPts val="1500"/>
              </a:lnSpc>
              <a:spcAft>
                <a:spcPts val="600"/>
              </a:spcAft>
            </a:pPr>
            <a:r>
              <a:rPr lang="en-AU" sz="2000" smtClean="0">
                <a:solidFill>
                  <a:schemeClr val="bg1"/>
                </a:solidFill>
                <a:effectLst>
                  <a:outerShdw blurRad="50800" dist="38100" dir="2700000" algn="tl" rotWithShape="0">
                    <a:prstClr val="black">
                      <a:alpha val="78000"/>
                    </a:prstClr>
                  </a:outerShdw>
                </a:effectLst>
                <a:latin typeface="karabinE." pitchFamily="2" charset="0"/>
              </a:rPr>
              <a:t>Big Treat:</a:t>
            </a:r>
          </a:p>
          <a:p>
            <a:pPr algn="l">
              <a:lnSpc>
                <a:spcPts val="1500"/>
              </a:lnSpc>
              <a:spcAft>
                <a:spcPts val="600"/>
              </a:spcAft>
              <a:buFont typeface="Arial" pitchFamily="34" charset="0"/>
              <a:buChar char="•"/>
            </a:pPr>
            <a:r>
              <a:rPr lang="en-AU" sz="2000" smtClean="0">
                <a:solidFill>
                  <a:schemeClr val="bg1"/>
                </a:solidFill>
                <a:effectLst>
                  <a:glow rad="63500">
                    <a:schemeClr val="accent1">
                      <a:satMod val="175000"/>
                      <a:alpha val="40000"/>
                    </a:schemeClr>
                  </a:glow>
                  <a:outerShdw blurRad="50800" dist="38100" dir="2700000" algn="tl" rotWithShape="0">
                    <a:schemeClr val="bg1">
                      <a:alpha val="40000"/>
                    </a:schemeClr>
                  </a:outerShdw>
                </a:effectLst>
                <a:latin typeface="Worstveld Sling Extra Oblique" pitchFamily="2" charset="0"/>
              </a:rPr>
              <a:t>The Buckland Studio</a:t>
            </a:r>
          </a:p>
          <a:p>
            <a:pPr algn="l">
              <a:lnSpc>
                <a:spcPts val="1500"/>
              </a:lnSpc>
              <a:spcAft>
                <a:spcPts val="600"/>
              </a:spcAft>
              <a:buFont typeface="Arial" pitchFamily="34" charset="0"/>
              <a:buChar char="•"/>
            </a:pPr>
            <a:r>
              <a:rPr lang="en-AU" sz="2000" smtClean="0">
                <a:solidFill>
                  <a:schemeClr val="bg1"/>
                </a:solidFill>
                <a:effectLst>
                  <a:glow rad="63500">
                    <a:schemeClr val="accent1">
                      <a:satMod val="175000"/>
                      <a:alpha val="40000"/>
                    </a:schemeClr>
                  </a:glow>
                  <a:outerShdw blurRad="50800" dist="38100" dir="2700000" algn="tl" rotWithShape="0">
                    <a:schemeClr val="bg1">
                      <a:alpha val="40000"/>
                    </a:schemeClr>
                  </a:outerShdw>
                </a:effectLst>
                <a:latin typeface="Worstveld Sling Extra Oblique" pitchFamily="2" charset="0"/>
              </a:rPr>
              <a:t>Centenary Peaks</a:t>
            </a:r>
          </a:p>
        </p:txBody>
      </p:sp>
      <p:sp>
        <p:nvSpPr>
          <p:cNvPr id="25" name="TextBox 24"/>
          <p:cNvSpPr txBox="1"/>
          <p:nvPr/>
        </p:nvSpPr>
        <p:spPr>
          <a:xfrm>
            <a:off x="5357818" y="4838307"/>
            <a:ext cx="2928958" cy="2019693"/>
          </a:xfrm>
          <a:prstGeom prst="rect">
            <a:avLst/>
          </a:prstGeom>
          <a:solidFill>
            <a:schemeClr val="tx1">
              <a:alpha val="62000"/>
            </a:schemeClr>
          </a:solidFill>
          <a:effectLst>
            <a:softEdge rad="317500"/>
          </a:effectLst>
        </p:spPr>
        <p:txBody>
          <a:bodyPr wrap="square" lIns="360000" tIns="360000" rIns="360000" bIns="360000" rtlCol="0">
            <a:spAutoFit/>
          </a:bodyPr>
          <a:lstStyle/>
          <a:p>
            <a:pPr algn="l"/>
            <a:r>
              <a:rPr lang="en-AU" sz="1200" b="1" dirty="0" smtClean="0">
                <a:solidFill>
                  <a:schemeClr val="bg1"/>
                </a:solidFill>
                <a:effectLst>
                  <a:glow rad="228600">
                    <a:schemeClr val="accent1">
                      <a:satMod val="175000"/>
                      <a:alpha val="40000"/>
                    </a:schemeClr>
                  </a:glow>
                  <a:outerShdw blurRad="50800" dist="38100" dir="2700000" algn="tl" rotWithShape="0">
                    <a:prstClr val="black">
                      <a:alpha val="40000"/>
                    </a:prstClr>
                  </a:outerShdw>
                </a:effectLst>
                <a:latin typeface="Jayne Print" pitchFamily="2" charset="0"/>
              </a:rPr>
              <a:t>Please note:</a:t>
            </a:r>
          </a:p>
          <a:p>
            <a:pPr algn="l"/>
            <a:r>
              <a:rPr lang="en-AU" sz="1200" dirty="0" smtClean="0">
                <a:solidFill>
                  <a:schemeClr val="bg1"/>
                </a:solidFill>
                <a:effectLst>
                  <a:outerShdw blurRad="50800" dist="38100" dir="2700000" algn="tl" rotWithShape="0">
                    <a:prstClr val="black">
                      <a:alpha val="40000"/>
                    </a:prstClr>
                  </a:outerShdw>
                </a:effectLst>
                <a:latin typeface="Jayne Print" pitchFamily="2" charset="0"/>
              </a:rPr>
              <a:t>We will be arranging transport to and from your accommodation for the wedding day– so just find your way to Bright and leave the rest to us.</a:t>
            </a:r>
          </a:p>
        </p:txBody>
      </p:sp>
      <p:sp>
        <p:nvSpPr>
          <p:cNvPr id="34" name="Text Box 15"/>
          <p:cNvSpPr txBox="1">
            <a:spLocks noChangeArrowheads="1"/>
          </p:cNvSpPr>
          <p:nvPr/>
        </p:nvSpPr>
        <p:spPr bwMode="auto">
          <a:xfrm>
            <a:off x="5643570" y="2643182"/>
            <a:ext cx="1726095" cy="523220"/>
          </a:xfrm>
          <a:prstGeom prst="rect">
            <a:avLst/>
          </a:prstGeom>
          <a:noFill/>
          <a:ln w="9525">
            <a:noFill/>
            <a:miter lim="800000"/>
            <a:headEnd/>
            <a:tailEnd/>
          </a:ln>
          <a:effectLst/>
        </p:spPr>
        <p:txBody>
          <a:bodyPr wrap="square" anchor="ctr">
            <a:spAutoFit/>
          </a:bodyPr>
          <a:lstStyle/>
          <a:p>
            <a:pPr algn="l">
              <a:spcBef>
                <a:spcPct val="50000"/>
              </a:spcBef>
            </a:pPr>
            <a:r>
              <a:rPr lang="en-AU" sz="2800" dirty="0" err="1" smtClean="0">
                <a:solidFill>
                  <a:schemeClr val="bg1"/>
                </a:solidFill>
                <a:effectLst>
                  <a:glow rad="228600">
                    <a:schemeClr val="accent1">
                      <a:satMod val="175000"/>
                      <a:alpha val="40000"/>
                    </a:schemeClr>
                  </a:glow>
                </a:effectLst>
                <a:latin typeface="karabinE." pitchFamily="2" charset="0"/>
              </a:rPr>
              <a:t>melbourne</a:t>
            </a:r>
            <a:endParaRPr lang="en-AU" sz="2800" dirty="0">
              <a:solidFill>
                <a:schemeClr val="bg1"/>
              </a:solidFill>
              <a:effectLst>
                <a:glow rad="228600">
                  <a:schemeClr val="accent1">
                    <a:satMod val="175000"/>
                    <a:alpha val="40000"/>
                  </a:schemeClr>
                </a:glow>
              </a:effectLst>
              <a:latin typeface="karabinE." pitchFamily="2" charset="0"/>
            </a:endParaRPr>
          </a:p>
        </p:txBody>
      </p:sp>
      <p:sp>
        <p:nvSpPr>
          <p:cNvPr id="35" name="Text Box 15"/>
          <p:cNvSpPr txBox="1">
            <a:spLocks noChangeArrowheads="1"/>
          </p:cNvSpPr>
          <p:nvPr/>
        </p:nvSpPr>
        <p:spPr bwMode="auto">
          <a:xfrm>
            <a:off x="5643570" y="3000372"/>
            <a:ext cx="1726095" cy="523220"/>
          </a:xfrm>
          <a:prstGeom prst="rect">
            <a:avLst/>
          </a:prstGeom>
          <a:noFill/>
          <a:ln w="9525">
            <a:noFill/>
            <a:miter lim="800000"/>
            <a:headEnd/>
            <a:tailEnd/>
          </a:ln>
          <a:effectLst/>
        </p:spPr>
        <p:txBody>
          <a:bodyPr wrap="square" anchor="ctr">
            <a:spAutoFit/>
          </a:bodyPr>
          <a:lstStyle/>
          <a:p>
            <a:pPr algn="l">
              <a:spcBef>
                <a:spcPct val="50000"/>
              </a:spcBef>
            </a:pPr>
            <a:r>
              <a:rPr lang="en-AU" sz="2800" dirty="0" err="1" smtClean="0">
                <a:solidFill>
                  <a:schemeClr val="bg1"/>
                </a:solidFill>
                <a:effectLst>
                  <a:glow rad="228600">
                    <a:schemeClr val="accent1">
                      <a:satMod val="175000"/>
                      <a:alpha val="40000"/>
                    </a:schemeClr>
                  </a:glow>
                </a:effectLst>
                <a:latin typeface="karabinE." pitchFamily="2" charset="0"/>
              </a:rPr>
              <a:t>sydney</a:t>
            </a:r>
            <a:endParaRPr lang="en-AU" sz="2800" dirty="0">
              <a:solidFill>
                <a:schemeClr val="bg1"/>
              </a:solidFill>
              <a:effectLst>
                <a:glow rad="228600">
                  <a:schemeClr val="accent1">
                    <a:satMod val="175000"/>
                    <a:alpha val="40000"/>
                  </a:schemeClr>
                </a:glow>
              </a:effectLst>
              <a:latin typeface="karabinE." pitchFamily="2" charset="0"/>
            </a:endParaRPr>
          </a:p>
        </p:txBody>
      </p:sp>
      <p:sp>
        <p:nvSpPr>
          <p:cNvPr id="36" name="TextBox 35"/>
          <p:cNvSpPr txBox="1"/>
          <p:nvPr/>
        </p:nvSpPr>
        <p:spPr>
          <a:xfrm>
            <a:off x="5357818" y="2000240"/>
            <a:ext cx="2428892" cy="1096363"/>
          </a:xfrm>
          <a:prstGeom prst="rect">
            <a:avLst/>
          </a:prstGeom>
          <a:noFill/>
          <a:effectLst>
            <a:softEdge rad="317500"/>
          </a:effectLst>
        </p:spPr>
        <p:txBody>
          <a:bodyPr wrap="square" lIns="360000" tIns="360000" rIns="360000" bIns="360000" rtlCol="0">
            <a:spAutoFit/>
          </a:bodyPr>
          <a:lstStyle/>
          <a:p>
            <a:pPr algn="l"/>
            <a:r>
              <a:rPr lang="en-AU" sz="1200" dirty="0" smtClean="0">
                <a:solidFill>
                  <a:schemeClr val="bg1"/>
                </a:solidFill>
                <a:effectLst>
                  <a:outerShdw blurRad="50800" dist="38100" dir="2700000" algn="tl" rotWithShape="0">
                    <a:prstClr val="black">
                      <a:alpha val="40000"/>
                    </a:prstClr>
                  </a:outerShdw>
                </a:effectLst>
                <a:latin typeface="Jayne Print" pitchFamily="2" charset="0"/>
              </a:rPr>
              <a:t>maps and directions </a:t>
            </a:r>
            <a:r>
              <a:rPr lang="en-AU" sz="1200" b="1" dirty="0" smtClean="0">
                <a:solidFill>
                  <a:schemeClr val="bg1"/>
                </a:solidFill>
                <a:effectLst>
                  <a:outerShdw blurRad="50800" dist="38100" dir="2700000" algn="tl" rotWithShape="0">
                    <a:prstClr val="black">
                      <a:alpha val="40000"/>
                    </a:prstClr>
                  </a:outerShdw>
                </a:effectLst>
                <a:latin typeface="Jayne Print" pitchFamily="2" charset="0"/>
              </a:rPr>
              <a:t>to Bright </a:t>
            </a:r>
            <a:r>
              <a:rPr lang="en-AU" sz="1200" dirty="0" smtClean="0">
                <a:solidFill>
                  <a:schemeClr val="bg1"/>
                </a:solidFill>
                <a:effectLst>
                  <a:outerShdw blurRad="50800" dist="38100" dir="2700000" algn="tl" rotWithShape="0">
                    <a:prstClr val="black">
                      <a:alpha val="40000"/>
                    </a:prstClr>
                  </a:outerShdw>
                </a:effectLst>
                <a:latin typeface="Jayne Print" pitchFamily="2" charset="0"/>
              </a:rPr>
              <a:t>from:</a:t>
            </a:r>
          </a:p>
        </p:txBody>
      </p:sp>
      <p:sp>
        <p:nvSpPr>
          <p:cNvPr id="37" name="Text Box 15"/>
          <p:cNvSpPr txBox="1">
            <a:spLocks noChangeArrowheads="1"/>
          </p:cNvSpPr>
          <p:nvPr/>
        </p:nvSpPr>
        <p:spPr bwMode="auto">
          <a:xfrm>
            <a:off x="5643570" y="3357562"/>
            <a:ext cx="1726095" cy="523220"/>
          </a:xfrm>
          <a:prstGeom prst="rect">
            <a:avLst/>
          </a:prstGeom>
          <a:noFill/>
          <a:ln w="9525">
            <a:noFill/>
            <a:miter lim="800000"/>
            <a:headEnd/>
            <a:tailEnd/>
          </a:ln>
          <a:effectLst/>
        </p:spPr>
        <p:txBody>
          <a:bodyPr wrap="square" anchor="ctr">
            <a:spAutoFit/>
          </a:bodyPr>
          <a:lstStyle/>
          <a:p>
            <a:pPr algn="l">
              <a:spcBef>
                <a:spcPct val="50000"/>
              </a:spcBef>
            </a:pPr>
            <a:r>
              <a:rPr lang="en-AU" sz="2800" dirty="0" smtClean="0">
                <a:solidFill>
                  <a:schemeClr val="bg1"/>
                </a:solidFill>
                <a:effectLst>
                  <a:glow rad="228600">
                    <a:schemeClr val="accent1">
                      <a:satMod val="175000"/>
                      <a:alpha val="40000"/>
                    </a:schemeClr>
                  </a:glow>
                </a:effectLst>
                <a:latin typeface="karabinE." pitchFamily="2" charset="0"/>
              </a:rPr>
              <a:t>London</a:t>
            </a:r>
            <a:endParaRPr lang="en-AU" sz="2800" dirty="0">
              <a:solidFill>
                <a:schemeClr val="bg1"/>
              </a:solidFill>
              <a:effectLst>
                <a:glow rad="228600">
                  <a:schemeClr val="accent1">
                    <a:satMod val="175000"/>
                    <a:alpha val="40000"/>
                  </a:schemeClr>
                </a:glow>
              </a:effectLst>
              <a:latin typeface="karabinE." pitchFamily="2" charset="0"/>
            </a:endParaRPr>
          </a:p>
        </p:txBody>
      </p:sp>
      <p:sp>
        <p:nvSpPr>
          <p:cNvPr id="38" name="TextBox 37"/>
          <p:cNvSpPr txBox="1"/>
          <p:nvPr/>
        </p:nvSpPr>
        <p:spPr>
          <a:xfrm>
            <a:off x="-71470" y="4097621"/>
            <a:ext cx="2857520" cy="1650361"/>
          </a:xfrm>
          <a:prstGeom prst="rect">
            <a:avLst/>
          </a:prstGeom>
          <a:solidFill>
            <a:schemeClr val="tx1">
              <a:alpha val="52000"/>
            </a:schemeClr>
          </a:solidFill>
          <a:effectLst>
            <a:softEdge rad="317500"/>
          </a:effectLst>
        </p:spPr>
        <p:txBody>
          <a:bodyPr wrap="square" lIns="360000" tIns="360000" rIns="360000" bIns="360000" rtlCol="0">
            <a:spAutoFit/>
          </a:bodyPr>
          <a:lstStyle/>
          <a:p>
            <a:pPr algn="l"/>
            <a:r>
              <a:rPr lang="en-AU" sz="1200" b="1" dirty="0" smtClean="0">
                <a:solidFill>
                  <a:schemeClr val="bg1"/>
                </a:solidFill>
                <a:effectLst>
                  <a:glow rad="228600">
                    <a:schemeClr val="accent1">
                      <a:satMod val="175000"/>
                      <a:alpha val="40000"/>
                    </a:schemeClr>
                  </a:glow>
                  <a:outerShdw blurRad="50800" dist="38100" dir="2700000" algn="tl" rotWithShape="0">
                    <a:prstClr val="black">
                      <a:alpha val="40000"/>
                    </a:prstClr>
                  </a:outerShdw>
                </a:effectLst>
                <a:latin typeface="Jayne Print" pitchFamily="2" charset="0"/>
              </a:rPr>
              <a:t>Where is Bright?</a:t>
            </a:r>
          </a:p>
          <a:p>
            <a:pPr algn="l"/>
            <a:r>
              <a:rPr lang="en-AU" sz="1200" dirty="0" smtClean="0">
                <a:solidFill>
                  <a:schemeClr val="bg1"/>
                </a:solidFill>
                <a:effectLst>
                  <a:outerShdw blurRad="50800" dist="38100" dir="2700000" algn="tl" rotWithShape="0">
                    <a:prstClr val="black">
                      <a:alpha val="40000"/>
                    </a:prstClr>
                  </a:outerShdw>
                </a:effectLst>
                <a:latin typeface="Jayne Print" pitchFamily="2" charset="0"/>
              </a:rPr>
              <a:t>From:</a:t>
            </a:r>
          </a:p>
          <a:p>
            <a:pPr algn="l"/>
            <a:r>
              <a:rPr lang="en-AU" sz="1200" dirty="0" smtClean="0">
                <a:solidFill>
                  <a:schemeClr val="bg1"/>
                </a:solidFill>
                <a:effectLst>
                  <a:outerShdw blurRad="50800" dist="38100" dir="2700000" algn="tl" rotWithShape="0">
                    <a:prstClr val="black">
                      <a:alpha val="40000"/>
                    </a:prstClr>
                  </a:outerShdw>
                </a:effectLst>
                <a:latin typeface="Jayne Print" pitchFamily="2" charset="0"/>
              </a:rPr>
              <a:t>Melbourne – 4 hour drive</a:t>
            </a:r>
          </a:p>
          <a:p>
            <a:pPr algn="l"/>
            <a:r>
              <a:rPr lang="en-AU" sz="1200" dirty="0" smtClean="0">
                <a:solidFill>
                  <a:schemeClr val="bg1"/>
                </a:solidFill>
                <a:effectLst>
                  <a:outerShdw blurRad="50800" dist="38100" dir="2700000" algn="tl" rotWithShape="0">
                    <a:prstClr val="black">
                      <a:alpha val="40000"/>
                    </a:prstClr>
                  </a:outerShdw>
                </a:effectLst>
                <a:latin typeface="Jayne Print" pitchFamily="2" charset="0"/>
              </a:rPr>
              <a:t>Sydney – 7 hour drive</a:t>
            </a:r>
          </a:p>
          <a:p>
            <a:pPr algn="l"/>
            <a:r>
              <a:rPr lang="en-AU" sz="1200" dirty="0" smtClean="0">
                <a:solidFill>
                  <a:schemeClr val="bg1"/>
                </a:solidFill>
                <a:effectLst>
                  <a:outerShdw blurRad="50800" dist="38100" dir="2700000" algn="tl" rotWithShape="0">
                    <a:prstClr val="black">
                      <a:alpha val="40000"/>
                    </a:prstClr>
                  </a:outerShdw>
                </a:effectLst>
                <a:latin typeface="Jayne Print" pitchFamily="2" charset="0"/>
              </a:rPr>
              <a:t>London – 24 hour flight</a:t>
            </a:r>
          </a:p>
        </p:txBody>
      </p:sp>
      <p:sp>
        <p:nvSpPr>
          <p:cNvPr id="45" name="TextBox 44"/>
          <p:cNvSpPr txBox="1"/>
          <p:nvPr/>
        </p:nvSpPr>
        <p:spPr>
          <a:xfrm>
            <a:off x="-1000164" y="571480"/>
            <a:ext cx="500066" cy="646331"/>
          </a:xfrm>
          <a:prstGeom prst="rect">
            <a:avLst/>
          </a:prstGeom>
          <a:noFill/>
        </p:spPr>
        <p:txBody>
          <a:bodyPr wrap="square" rtlCol="0">
            <a:spAutoFit/>
            <a:scene3d>
              <a:camera prst="orthographicFront"/>
              <a:lightRig rig="threePt" dir="t"/>
            </a:scene3d>
            <a:sp3d>
              <a:bevelT w="0" h="0"/>
            </a:sp3d>
          </a:bodyPr>
          <a:lstStyle/>
          <a:p>
            <a:pPr>
              <a:spcBef>
                <a:spcPts val="0"/>
              </a:spcBef>
              <a:spcAft>
                <a:spcPts val="0"/>
              </a:spcAft>
            </a:pPr>
            <a:r>
              <a:rPr lang="en-AU" sz="3600" dirty="0" smtClean="0">
                <a:solidFill>
                  <a:schemeClr val="bg1">
                    <a:lumMod val="85000"/>
                  </a:schemeClr>
                </a:solidFill>
                <a:effectLst/>
                <a:latin typeface="Kamera Dings" pitchFamily="2" charset="0"/>
              </a:rPr>
              <a:t>7</a:t>
            </a:r>
          </a:p>
        </p:txBody>
      </p:sp>
      <p:grpSp>
        <p:nvGrpSpPr>
          <p:cNvPr id="39" name="Group 38"/>
          <p:cNvGrpSpPr/>
          <p:nvPr/>
        </p:nvGrpSpPr>
        <p:grpSpPr>
          <a:xfrm>
            <a:off x="9786974" y="428604"/>
            <a:ext cx="714348" cy="6072230"/>
            <a:chOff x="8286776" y="428604"/>
            <a:chExt cx="714348" cy="6072230"/>
          </a:xfrm>
        </p:grpSpPr>
        <p:grpSp>
          <p:nvGrpSpPr>
            <p:cNvPr id="46" name="Group 45"/>
            <p:cNvGrpSpPr/>
            <p:nvPr/>
          </p:nvGrpSpPr>
          <p:grpSpPr>
            <a:xfrm>
              <a:off x="8286776" y="1000108"/>
              <a:ext cx="714348" cy="5500726"/>
              <a:chOff x="8286776" y="688097"/>
              <a:chExt cx="714348" cy="5500726"/>
            </a:xfrm>
          </p:grpSpPr>
          <p:sp>
            <p:nvSpPr>
              <p:cNvPr id="47" name="TextBox 46"/>
              <p:cNvSpPr txBox="1"/>
              <p:nvPr/>
            </p:nvSpPr>
            <p:spPr>
              <a:xfrm>
                <a:off x="8286776" y="5357826"/>
                <a:ext cx="714348" cy="830997"/>
              </a:xfrm>
              <a:prstGeom prst="rect">
                <a:avLst/>
              </a:prstGeom>
              <a:noFill/>
            </p:spPr>
            <p:txBody>
              <a:bodyPr wrap="square" rtlCol="0">
                <a:spAutoFit/>
              </a:bodyPr>
              <a:lstStyle/>
              <a:p>
                <a:pPr>
                  <a:spcBef>
                    <a:spcPts val="0"/>
                  </a:spcBef>
                  <a:spcAft>
                    <a:spcPts val="0"/>
                  </a:spcAft>
                </a:pPr>
                <a:r>
                  <a:rPr lang="en-AU" sz="2400" dirty="0" smtClean="0">
                    <a:solidFill>
                      <a:schemeClr val="bg1">
                        <a:alpha val="35000"/>
                      </a:schemeClr>
                    </a:solidFill>
                    <a:latin typeface="Travelcons" pitchFamily="2" charset="0"/>
                  </a:rPr>
                  <a:t>=iz</a:t>
                </a:r>
              </a:p>
            </p:txBody>
          </p:sp>
          <p:sp>
            <p:nvSpPr>
              <p:cNvPr id="48" name="TextBox 47"/>
              <p:cNvSpPr txBox="1"/>
              <p:nvPr/>
            </p:nvSpPr>
            <p:spPr>
              <a:xfrm>
                <a:off x="8286776" y="688097"/>
                <a:ext cx="714348" cy="830997"/>
              </a:xfrm>
              <a:prstGeom prst="rect">
                <a:avLst/>
              </a:prstGeom>
              <a:noFill/>
            </p:spPr>
            <p:txBody>
              <a:bodyPr wrap="square" rtlCol="0">
                <a:spAutoFit/>
              </a:bodyPr>
              <a:lstStyle/>
              <a:p>
                <a:pPr>
                  <a:spcBef>
                    <a:spcPts val="0"/>
                  </a:spcBef>
                  <a:spcAft>
                    <a:spcPts val="0"/>
                  </a:spcAft>
                </a:pPr>
                <a:r>
                  <a:rPr lang="en-AU" sz="2400" dirty="0" smtClean="0">
                    <a:solidFill>
                      <a:schemeClr val="bg1">
                        <a:alpha val="35000"/>
                      </a:schemeClr>
                    </a:solidFill>
                    <a:latin typeface="Travelcons" pitchFamily="2" charset="0"/>
                  </a:rPr>
                  <a:t>m|</a:t>
                </a:r>
              </a:p>
            </p:txBody>
          </p:sp>
          <p:sp>
            <p:nvSpPr>
              <p:cNvPr id="49" name="TextBox 48"/>
              <p:cNvSpPr txBox="1"/>
              <p:nvPr/>
            </p:nvSpPr>
            <p:spPr>
              <a:xfrm>
                <a:off x="8286776" y="2474047"/>
                <a:ext cx="714348" cy="830997"/>
              </a:xfrm>
              <a:prstGeom prst="rect">
                <a:avLst/>
              </a:prstGeom>
              <a:noFill/>
            </p:spPr>
            <p:txBody>
              <a:bodyPr wrap="square" rtlCol="0">
                <a:spAutoFit/>
              </a:bodyPr>
              <a:lstStyle/>
              <a:p>
                <a:pPr>
                  <a:spcBef>
                    <a:spcPts val="0"/>
                  </a:spcBef>
                  <a:spcAft>
                    <a:spcPts val="0"/>
                  </a:spcAft>
                </a:pPr>
                <a:r>
                  <a:rPr lang="en-AU" sz="2400" dirty="0" smtClean="0">
                    <a:solidFill>
                      <a:schemeClr val="bg1">
                        <a:alpha val="35000"/>
                      </a:schemeClr>
                    </a:solidFill>
                    <a:latin typeface="Travelcons" pitchFamily="2" charset="0"/>
                  </a:rPr>
                  <a:t>D</a:t>
                </a:r>
              </a:p>
              <a:p>
                <a:pPr>
                  <a:spcBef>
                    <a:spcPts val="0"/>
                  </a:spcBef>
                  <a:spcAft>
                    <a:spcPts val="0"/>
                  </a:spcAft>
                </a:pPr>
                <a:r>
                  <a:rPr lang="en-AU" sz="2400" dirty="0" smtClean="0">
                    <a:solidFill>
                      <a:schemeClr val="bg1">
                        <a:alpha val="35000"/>
                      </a:schemeClr>
                    </a:solidFill>
                    <a:latin typeface="Travelcons" pitchFamily="2" charset="0"/>
                  </a:rPr>
                  <a:t>a</a:t>
                </a:r>
              </a:p>
            </p:txBody>
          </p:sp>
          <p:sp>
            <p:nvSpPr>
              <p:cNvPr id="50" name="TextBox 49"/>
              <p:cNvSpPr txBox="1"/>
              <p:nvPr/>
            </p:nvSpPr>
            <p:spPr>
              <a:xfrm>
                <a:off x="8286776" y="3545617"/>
                <a:ext cx="714348" cy="830997"/>
              </a:xfrm>
              <a:prstGeom prst="rect">
                <a:avLst/>
              </a:prstGeom>
              <a:noFill/>
            </p:spPr>
            <p:txBody>
              <a:bodyPr wrap="square" rtlCol="0">
                <a:spAutoFit/>
              </a:bodyPr>
              <a:lstStyle/>
              <a:p>
                <a:pPr>
                  <a:spcBef>
                    <a:spcPts val="0"/>
                  </a:spcBef>
                  <a:spcAft>
                    <a:spcPts val="0"/>
                  </a:spcAft>
                </a:pPr>
                <a:r>
                  <a:rPr lang="en-AU" sz="2400" dirty="0" smtClean="0">
                    <a:solidFill>
                      <a:schemeClr val="bg1">
                        <a:alpha val="35000"/>
                      </a:schemeClr>
                    </a:solidFill>
                    <a:latin typeface="Travelcons" pitchFamily="2" charset="0"/>
                  </a:rPr>
                  <a:t>hC</a:t>
                </a:r>
              </a:p>
            </p:txBody>
          </p:sp>
          <p:sp>
            <p:nvSpPr>
              <p:cNvPr id="51" name="TextBox 50"/>
              <p:cNvSpPr txBox="1"/>
              <p:nvPr/>
            </p:nvSpPr>
            <p:spPr>
              <a:xfrm>
                <a:off x="8286776" y="4617187"/>
                <a:ext cx="714348" cy="523220"/>
              </a:xfrm>
              <a:prstGeom prst="rect">
                <a:avLst/>
              </a:prstGeom>
              <a:noFill/>
            </p:spPr>
            <p:txBody>
              <a:bodyPr wrap="square" rtlCol="0">
                <a:spAutoFit/>
              </a:bodyPr>
              <a:lstStyle/>
              <a:p>
                <a:pPr>
                  <a:spcBef>
                    <a:spcPts val="0"/>
                  </a:spcBef>
                  <a:spcAft>
                    <a:spcPts val="0"/>
                  </a:spcAft>
                </a:pPr>
                <a:r>
                  <a:rPr lang="en-AU" sz="2800" dirty="0" smtClean="0">
                    <a:solidFill>
                      <a:schemeClr val="bg1">
                        <a:alpha val="35000"/>
                      </a:schemeClr>
                    </a:solidFill>
                    <a:latin typeface="Travelcons" pitchFamily="2" charset="0"/>
                  </a:rPr>
                  <a:t>G</a:t>
                </a:r>
              </a:p>
            </p:txBody>
          </p:sp>
        </p:grpSp>
        <p:grpSp>
          <p:nvGrpSpPr>
            <p:cNvPr id="52" name="Group 51"/>
            <p:cNvGrpSpPr/>
            <p:nvPr/>
          </p:nvGrpSpPr>
          <p:grpSpPr>
            <a:xfrm>
              <a:off x="8439257" y="428604"/>
              <a:ext cx="405218" cy="357190"/>
              <a:chOff x="3857620" y="3571876"/>
              <a:chExt cx="1928826" cy="1700218"/>
            </a:xfrm>
            <a:solidFill>
              <a:srgbClr val="FFFFFF">
                <a:alpha val="34902"/>
              </a:srgbClr>
            </a:solidFill>
          </p:grpSpPr>
          <p:sp>
            <p:nvSpPr>
              <p:cNvPr id="53" name="Isosceles Triangle 52"/>
              <p:cNvSpPr/>
              <p:nvPr/>
            </p:nvSpPr>
            <p:spPr bwMode="auto">
              <a:xfrm>
                <a:off x="3857620" y="3571876"/>
                <a:ext cx="1928826" cy="785818"/>
              </a:xfrm>
              <a:prstGeom prst="triangle">
                <a:avLst>
                  <a:gd name="adj" fmla="val 50000"/>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25000"/>
                    </a:schemeClr>
                  </a:solidFill>
                  <a:effectLst/>
                  <a:latin typeface="Arial" charset="0"/>
                </a:endParaRPr>
              </a:p>
            </p:txBody>
          </p:sp>
          <p:sp>
            <p:nvSpPr>
              <p:cNvPr id="54" name="Rectangle 53"/>
              <p:cNvSpPr/>
              <p:nvPr/>
            </p:nvSpPr>
            <p:spPr bwMode="auto">
              <a:xfrm>
                <a:off x="4071934" y="4357694"/>
                <a:ext cx="571504" cy="914400"/>
              </a:xfrm>
              <a:prstGeom prst="rect">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25000"/>
                    </a:schemeClr>
                  </a:solidFill>
                  <a:effectLst/>
                  <a:latin typeface="Arial" charset="0"/>
                </a:endParaRPr>
              </a:p>
            </p:txBody>
          </p:sp>
          <p:sp>
            <p:nvSpPr>
              <p:cNvPr id="55" name="Rectangle 54"/>
              <p:cNvSpPr/>
              <p:nvPr/>
            </p:nvSpPr>
            <p:spPr bwMode="auto">
              <a:xfrm>
                <a:off x="4643438" y="4357694"/>
                <a:ext cx="357190" cy="500066"/>
              </a:xfrm>
              <a:prstGeom prst="rect">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25000"/>
                    </a:schemeClr>
                  </a:solidFill>
                  <a:effectLst/>
                  <a:latin typeface="Arial" charset="0"/>
                </a:endParaRPr>
              </a:p>
            </p:txBody>
          </p:sp>
          <p:sp>
            <p:nvSpPr>
              <p:cNvPr id="56" name="Rectangle 55"/>
              <p:cNvSpPr/>
              <p:nvPr/>
            </p:nvSpPr>
            <p:spPr bwMode="auto">
              <a:xfrm>
                <a:off x="5000628" y="4357694"/>
                <a:ext cx="571504" cy="914400"/>
              </a:xfrm>
              <a:prstGeom prst="rect">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25000"/>
                    </a:schemeClr>
                  </a:solidFill>
                  <a:effectLst/>
                  <a:latin typeface="Arial" charset="0"/>
                </a:endParaRPr>
              </a:p>
            </p:txBody>
          </p:sp>
        </p:grpSp>
        <p:sp>
          <p:nvSpPr>
            <p:cNvPr id="57" name="TextBox 56"/>
            <p:cNvSpPr txBox="1"/>
            <p:nvPr/>
          </p:nvSpPr>
          <p:spPr>
            <a:xfrm rot="19375865">
              <a:off x="8429652" y="2151879"/>
              <a:ext cx="532793" cy="276999"/>
            </a:xfrm>
            <a:prstGeom prst="rect">
              <a:avLst/>
            </a:prstGeom>
            <a:noFill/>
          </p:spPr>
          <p:txBody>
            <a:bodyPr wrap="square" rtlCol="0">
              <a:spAutoFit/>
            </a:bodyPr>
            <a:lstStyle/>
            <a:p>
              <a:r>
                <a:rPr lang="en-AU" sz="1200" b="1" dirty="0" smtClean="0">
                  <a:solidFill>
                    <a:schemeClr val="bg1">
                      <a:alpha val="35000"/>
                    </a:schemeClr>
                  </a:solidFill>
                  <a:latin typeface="Jayne Print" pitchFamily="2" charset="0"/>
                </a:rPr>
                <a:t>RSVP</a:t>
              </a:r>
            </a:p>
          </p:txBody>
        </p:sp>
        <p:sp>
          <p:nvSpPr>
            <p:cNvPr id="58" name="Rounded Rectangle 57"/>
            <p:cNvSpPr/>
            <p:nvPr/>
          </p:nvSpPr>
          <p:spPr bwMode="auto">
            <a:xfrm>
              <a:off x="8477735" y="2071678"/>
              <a:ext cx="360000" cy="360000"/>
            </a:xfrm>
            <a:prstGeom prst="roundRect">
              <a:avLst/>
            </a:prstGeom>
            <a:noFill/>
            <a:ln w="28575" cap="flat" cmpd="sng" algn="ctr">
              <a:solidFill>
                <a:srgbClr val="FFFFFF">
                  <a:alpha val="34902"/>
                </a:srgb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25000"/>
                  </a:schemeClr>
                </a:solidFill>
                <a:effectLst/>
                <a:latin typeface="Arial" charset="0"/>
              </a:endParaRPr>
            </a:p>
          </p:txBody>
        </p:sp>
      </p:grpSp>
      <p:sp>
        <p:nvSpPr>
          <p:cNvPr id="59" name="TextBox 58"/>
          <p:cNvSpPr txBox="1"/>
          <p:nvPr/>
        </p:nvSpPr>
        <p:spPr>
          <a:xfrm>
            <a:off x="5357818" y="3689959"/>
            <a:ext cx="2643206" cy="1096363"/>
          </a:xfrm>
          <a:prstGeom prst="rect">
            <a:avLst/>
          </a:prstGeom>
          <a:noFill/>
          <a:effectLst>
            <a:softEdge rad="317500"/>
          </a:effectLst>
        </p:spPr>
        <p:txBody>
          <a:bodyPr wrap="square" lIns="360000" tIns="360000" rIns="360000" bIns="360000" rtlCol="0">
            <a:spAutoFit/>
          </a:bodyPr>
          <a:lstStyle/>
          <a:p>
            <a:pPr algn="l"/>
            <a:r>
              <a:rPr lang="en-AU" sz="1200" b="1" dirty="0" smtClean="0">
                <a:solidFill>
                  <a:schemeClr val="bg1"/>
                </a:solidFill>
                <a:effectLst>
                  <a:outerShdw blurRad="50800" dist="38100" dir="2700000" algn="tl" rotWithShape="0">
                    <a:prstClr val="black">
                      <a:alpha val="40000"/>
                    </a:prstClr>
                  </a:outerShdw>
                </a:effectLst>
                <a:latin typeface="Jayne Print" pitchFamily="2" charset="0"/>
              </a:rPr>
              <a:t>Venue locations and directions:</a:t>
            </a:r>
          </a:p>
        </p:txBody>
      </p:sp>
      <p:sp>
        <p:nvSpPr>
          <p:cNvPr id="60" name="TextBox 59"/>
          <p:cNvSpPr txBox="1"/>
          <p:nvPr/>
        </p:nvSpPr>
        <p:spPr>
          <a:xfrm>
            <a:off x="8286776" y="4477416"/>
            <a:ext cx="714348" cy="523220"/>
          </a:xfrm>
          <a:prstGeom prst="rect">
            <a:avLst/>
          </a:prstGeom>
          <a:noFill/>
        </p:spPr>
        <p:txBody>
          <a:bodyPr wrap="square" rtlCol="0">
            <a:spAutoFit/>
          </a:bodyPr>
          <a:lstStyle/>
          <a:p>
            <a:pPr>
              <a:spcBef>
                <a:spcPts val="0"/>
              </a:spcBef>
              <a:spcAft>
                <a:spcPts val="0"/>
              </a:spcAft>
            </a:pPr>
            <a:r>
              <a:rPr lang="en-AU" sz="2800" dirty="0" smtClean="0">
                <a:solidFill>
                  <a:schemeClr val="bg1">
                    <a:alpha val="40000"/>
                  </a:schemeClr>
                </a:solidFill>
                <a:latin typeface="Travelcons" pitchFamily="2" charset="0"/>
              </a:rPr>
              <a:t>h</a:t>
            </a:r>
          </a:p>
        </p:txBody>
      </p:sp>
      <p:sp>
        <p:nvSpPr>
          <p:cNvPr id="61" name="TextBox 60"/>
          <p:cNvSpPr txBox="1"/>
          <p:nvPr/>
        </p:nvSpPr>
        <p:spPr>
          <a:xfrm>
            <a:off x="8286776" y="4945575"/>
            <a:ext cx="714348" cy="769441"/>
          </a:xfrm>
          <a:prstGeom prst="rect">
            <a:avLst/>
          </a:prstGeom>
          <a:noFill/>
        </p:spPr>
        <p:txBody>
          <a:bodyPr wrap="square" rtlCol="0">
            <a:spAutoFit/>
          </a:bodyPr>
          <a:lstStyle/>
          <a:p>
            <a:pPr>
              <a:spcBef>
                <a:spcPts val="0"/>
              </a:spcBef>
              <a:spcAft>
                <a:spcPts val="0"/>
              </a:spcAft>
            </a:pPr>
            <a:r>
              <a:rPr lang="en-AU" sz="4400" dirty="0" smtClean="0">
                <a:solidFill>
                  <a:schemeClr val="bg1">
                    <a:alpha val="40000"/>
                  </a:schemeClr>
                </a:solidFill>
                <a:effectLst/>
                <a:latin typeface="Carr Xmas Dingbats" pitchFamily="82" charset="0"/>
              </a:rPr>
              <a:t>P</a:t>
            </a:r>
          </a:p>
        </p:txBody>
      </p:sp>
      <p:grpSp>
        <p:nvGrpSpPr>
          <p:cNvPr id="62" name="Group 5"/>
          <p:cNvGrpSpPr/>
          <p:nvPr/>
        </p:nvGrpSpPr>
        <p:grpSpPr>
          <a:xfrm>
            <a:off x="8253438" y="714356"/>
            <a:ext cx="714380" cy="642942"/>
            <a:chOff x="8286776" y="1000108"/>
            <a:chExt cx="714380" cy="642942"/>
          </a:xfrm>
        </p:grpSpPr>
        <p:sp>
          <p:nvSpPr>
            <p:cNvPr id="63" name="TextBox 62"/>
            <p:cNvSpPr txBox="1"/>
            <p:nvPr/>
          </p:nvSpPr>
          <p:spPr>
            <a:xfrm>
              <a:off x="8286776" y="1000108"/>
              <a:ext cx="714348"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latin typeface="Travelcons" pitchFamily="2" charset="0"/>
                </a:rPr>
                <a:t>m</a:t>
              </a:r>
            </a:p>
          </p:txBody>
        </p:sp>
        <p:sp>
          <p:nvSpPr>
            <p:cNvPr id="64" name="TextBox 63"/>
            <p:cNvSpPr txBox="1"/>
            <p:nvPr/>
          </p:nvSpPr>
          <p:spPr>
            <a:xfrm>
              <a:off x="8501090" y="1181385"/>
              <a:ext cx="500066"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latin typeface="Travelcons" pitchFamily="2" charset="0"/>
                </a:rPr>
                <a:t>|</a:t>
              </a:r>
            </a:p>
          </p:txBody>
        </p:sp>
      </p:grpSp>
      <p:grpSp>
        <p:nvGrpSpPr>
          <p:cNvPr id="65" name="Group 8"/>
          <p:cNvGrpSpPr/>
          <p:nvPr/>
        </p:nvGrpSpPr>
        <p:grpSpPr>
          <a:xfrm>
            <a:off x="8286776" y="2000240"/>
            <a:ext cx="714348" cy="709317"/>
            <a:chOff x="8286776" y="2214554"/>
            <a:chExt cx="714348" cy="709317"/>
          </a:xfrm>
        </p:grpSpPr>
        <p:sp>
          <p:nvSpPr>
            <p:cNvPr id="66" name="TextBox 65"/>
            <p:cNvSpPr txBox="1"/>
            <p:nvPr/>
          </p:nvSpPr>
          <p:spPr>
            <a:xfrm>
              <a:off x="8286776" y="2214554"/>
              <a:ext cx="714348"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effectLst>
                    <a:glow rad="228600">
                      <a:schemeClr val="accent1">
                        <a:satMod val="175000"/>
                        <a:alpha val="40000"/>
                      </a:schemeClr>
                    </a:glow>
                  </a:effectLst>
                  <a:latin typeface="Travelcons" pitchFamily="2" charset="0"/>
                </a:rPr>
                <a:t>D</a:t>
              </a:r>
            </a:p>
          </p:txBody>
        </p:sp>
        <p:sp>
          <p:nvSpPr>
            <p:cNvPr id="67" name="TextBox 66"/>
            <p:cNvSpPr txBox="1"/>
            <p:nvPr/>
          </p:nvSpPr>
          <p:spPr>
            <a:xfrm>
              <a:off x="8286776" y="2462206"/>
              <a:ext cx="714348"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effectLst>
                    <a:glow rad="228600">
                      <a:schemeClr val="accent1">
                        <a:satMod val="175000"/>
                        <a:alpha val="40000"/>
                      </a:schemeClr>
                    </a:glow>
                  </a:effectLst>
                  <a:latin typeface="Travelcons" pitchFamily="2" charset="0"/>
                </a:rPr>
                <a:t>a</a:t>
              </a:r>
            </a:p>
          </p:txBody>
        </p:sp>
      </p:grpSp>
      <p:grpSp>
        <p:nvGrpSpPr>
          <p:cNvPr id="68" name="Group 11"/>
          <p:cNvGrpSpPr/>
          <p:nvPr/>
        </p:nvGrpSpPr>
        <p:grpSpPr>
          <a:xfrm>
            <a:off x="8286776" y="3681715"/>
            <a:ext cx="714380" cy="675979"/>
            <a:chOff x="8286776" y="3038773"/>
            <a:chExt cx="714380" cy="675979"/>
          </a:xfrm>
        </p:grpSpPr>
        <p:sp>
          <p:nvSpPr>
            <p:cNvPr id="69" name="TextBox 68"/>
            <p:cNvSpPr txBox="1"/>
            <p:nvPr/>
          </p:nvSpPr>
          <p:spPr>
            <a:xfrm>
              <a:off x="8286776" y="3038773"/>
              <a:ext cx="500066"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latin typeface="AEZ clothes" pitchFamily="2" charset="0"/>
                </a:rPr>
                <a:t>H</a:t>
              </a:r>
            </a:p>
          </p:txBody>
        </p:sp>
        <p:sp>
          <p:nvSpPr>
            <p:cNvPr id="70" name="TextBox 69"/>
            <p:cNvSpPr txBox="1"/>
            <p:nvPr/>
          </p:nvSpPr>
          <p:spPr>
            <a:xfrm>
              <a:off x="8601103" y="3253087"/>
              <a:ext cx="400053"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latin typeface="AEZ clothes" pitchFamily="2" charset="0"/>
                </a:rPr>
                <a:t>j</a:t>
              </a:r>
            </a:p>
          </p:txBody>
        </p:sp>
      </p:grpSp>
      <p:grpSp>
        <p:nvGrpSpPr>
          <p:cNvPr id="71" name="Group 14"/>
          <p:cNvGrpSpPr/>
          <p:nvPr/>
        </p:nvGrpSpPr>
        <p:grpSpPr>
          <a:xfrm>
            <a:off x="8215338" y="5736381"/>
            <a:ext cx="828649" cy="764453"/>
            <a:chOff x="8215338" y="5548986"/>
            <a:chExt cx="828649" cy="764453"/>
          </a:xfrm>
        </p:grpSpPr>
        <p:sp>
          <p:nvSpPr>
            <p:cNvPr id="72" name="TextBox 71"/>
            <p:cNvSpPr txBox="1"/>
            <p:nvPr/>
          </p:nvSpPr>
          <p:spPr>
            <a:xfrm>
              <a:off x="8286776" y="5851774"/>
              <a:ext cx="714348"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latin typeface="Travelcons" pitchFamily="2" charset="0"/>
                </a:rPr>
                <a:t>z</a:t>
              </a:r>
            </a:p>
          </p:txBody>
        </p:sp>
        <p:sp>
          <p:nvSpPr>
            <p:cNvPr id="73" name="TextBox 72"/>
            <p:cNvSpPr txBox="1"/>
            <p:nvPr/>
          </p:nvSpPr>
          <p:spPr>
            <a:xfrm>
              <a:off x="8215338" y="5548986"/>
              <a:ext cx="828649" cy="523220"/>
            </a:xfrm>
            <a:prstGeom prst="rect">
              <a:avLst/>
            </a:prstGeom>
            <a:noFill/>
          </p:spPr>
          <p:txBody>
            <a:bodyPr wrap="square" rtlCol="0">
              <a:spAutoFit/>
            </a:bodyPr>
            <a:lstStyle/>
            <a:p>
              <a:pPr>
                <a:spcBef>
                  <a:spcPts val="0"/>
                </a:spcBef>
                <a:spcAft>
                  <a:spcPts val="0"/>
                </a:spcAft>
              </a:pPr>
              <a:r>
                <a:rPr lang="en-AU" sz="2800" dirty="0" smtClean="0">
                  <a:solidFill>
                    <a:schemeClr val="bg1">
                      <a:alpha val="40000"/>
                    </a:schemeClr>
                  </a:solidFill>
                  <a:latin typeface="Travelcons" pitchFamily="2" charset="0"/>
                </a:rPr>
                <a:t>=i</a:t>
              </a:r>
            </a:p>
          </p:txBody>
        </p:sp>
      </p:grpSp>
      <p:grpSp>
        <p:nvGrpSpPr>
          <p:cNvPr id="94" name="Group 72"/>
          <p:cNvGrpSpPr/>
          <p:nvPr/>
        </p:nvGrpSpPr>
        <p:grpSpPr>
          <a:xfrm>
            <a:off x="8439257" y="214290"/>
            <a:ext cx="405218" cy="357190"/>
            <a:chOff x="3857620" y="3571876"/>
            <a:chExt cx="1928826" cy="1700218"/>
          </a:xfrm>
          <a:solidFill>
            <a:srgbClr val="FFFFFF">
              <a:alpha val="35000"/>
            </a:srgbClr>
          </a:solidFill>
        </p:grpSpPr>
        <p:sp>
          <p:nvSpPr>
            <p:cNvPr id="95" name="Isosceles Triangle 94"/>
            <p:cNvSpPr/>
            <p:nvPr/>
          </p:nvSpPr>
          <p:spPr bwMode="auto">
            <a:xfrm>
              <a:off x="3857620" y="3571876"/>
              <a:ext cx="1928826" cy="785818"/>
            </a:xfrm>
            <a:prstGeom prst="triangle">
              <a:avLst>
                <a:gd name="adj" fmla="val 50000"/>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40000"/>
                  </a:schemeClr>
                </a:solidFill>
                <a:effectLst/>
                <a:latin typeface="Arial" charset="0"/>
              </a:endParaRPr>
            </a:p>
          </p:txBody>
        </p:sp>
        <p:sp>
          <p:nvSpPr>
            <p:cNvPr id="96" name="Rectangle 95"/>
            <p:cNvSpPr/>
            <p:nvPr/>
          </p:nvSpPr>
          <p:spPr bwMode="auto">
            <a:xfrm>
              <a:off x="4071934" y="4357694"/>
              <a:ext cx="571504" cy="914400"/>
            </a:xfrm>
            <a:prstGeom prst="rect">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40000"/>
                  </a:schemeClr>
                </a:solidFill>
                <a:effectLst/>
                <a:latin typeface="Arial" charset="0"/>
              </a:endParaRPr>
            </a:p>
          </p:txBody>
        </p:sp>
        <p:sp>
          <p:nvSpPr>
            <p:cNvPr id="97" name="Rectangle 96"/>
            <p:cNvSpPr/>
            <p:nvPr/>
          </p:nvSpPr>
          <p:spPr bwMode="auto">
            <a:xfrm>
              <a:off x="4643438" y="4357694"/>
              <a:ext cx="357190" cy="500066"/>
            </a:xfrm>
            <a:prstGeom prst="rect">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40000"/>
                  </a:schemeClr>
                </a:solidFill>
                <a:effectLst/>
                <a:latin typeface="Arial" charset="0"/>
              </a:endParaRPr>
            </a:p>
          </p:txBody>
        </p:sp>
        <p:sp>
          <p:nvSpPr>
            <p:cNvPr id="98" name="Rectangle 97"/>
            <p:cNvSpPr/>
            <p:nvPr/>
          </p:nvSpPr>
          <p:spPr bwMode="auto">
            <a:xfrm>
              <a:off x="5000628" y="4357694"/>
              <a:ext cx="571504" cy="914400"/>
            </a:xfrm>
            <a:prstGeom prst="rect">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40000"/>
                  </a:schemeClr>
                </a:solidFill>
                <a:effectLst/>
                <a:latin typeface="Arial" charset="0"/>
              </a:endParaRPr>
            </a:p>
          </p:txBody>
        </p:sp>
      </p:grpSp>
      <p:sp>
        <p:nvSpPr>
          <p:cNvPr id="99" name="TextBox 98"/>
          <p:cNvSpPr txBox="1"/>
          <p:nvPr/>
        </p:nvSpPr>
        <p:spPr>
          <a:xfrm rot="20368967">
            <a:off x="8316275" y="1551877"/>
            <a:ext cx="775090" cy="400110"/>
          </a:xfrm>
          <a:prstGeom prst="rect">
            <a:avLst/>
          </a:prstGeom>
          <a:noFill/>
        </p:spPr>
        <p:txBody>
          <a:bodyPr wrap="square" rtlCol="0">
            <a:spAutoFit/>
          </a:bodyPr>
          <a:lstStyle/>
          <a:p>
            <a:r>
              <a:rPr lang="en-AU" sz="2000" b="1" dirty="0" smtClean="0">
                <a:ln w="57150">
                  <a:noFill/>
                </a:ln>
                <a:solidFill>
                  <a:schemeClr val="bg1">
                    <a:alpha val="40000"/>
                  </a:schemeClr>
                </a:solidFill>
                <a:effectLst/>
                <a:latin typeface="Jayne Print" pitchFamily="2" charset="0"/>
              </a:rPr>
              <a:t>RSVP</a:t>
            </a:r>
          </a:p>
        </p:txBody>
      </p:sp>
      <p:sp>
        <p:nvSpPr>
          <p:cNvPr id="100" name="TextBox 99"/>
          <p:cNvSpPr txBox="1"/>
          <p:nvPr/>
        </p:nvSpPr>
        <p:spPr>
          <a:xfrm>
            <a:off x="8286776" y="2857496"/>
            <a:ext cx="714348" cy="830997"/>
          </a:xfrm>
          <a:prstGeom prst="rect">
            <a:avLst/>
          </a:prstGeom>
          <a:noFill/>
        </p:spPr>
        <p:txBody>
          <a:bodyPr wrap="square" rtlCol="0">
            <a:spAutoFit/>
          </a:bodyPr>
          <a:lstStyle/>
          <a:p>
            <a:pPr>
              <a:spcBef>
                <a:spcPts val="0"/>
              </a:spcBef>
              <a:spcAft>
                <a:spcPts val="0"/>
              </a:spcAft>
            </a:pPr>
            <a:r>
              <a:rPr lang="en-AU" sz="4800" dirty="0" smtClean="0">
                <a:solidFill>
                  <a:schemeClr val="bg1">
                    <a:alpha val="40000"/>
                  </a:schemeClr>
                </a:solidFill>
                <a:latin typeface="WC Sold Out C Bta" pitchFamily="2" charset="0"/>
                <a:ea typeface="WC Sold Out C Bta" pitchFamily="2" charset="0"/>
              </a:rPr>
              <a:t>0</a:t>
            </a:r>
          </a:p>
        </p:txBody>
      </p:sp>
      <p:sp>
        <p:nvSpPr>
          <p:cNvPr id="102" name="Text Box 15"/>
          <p:cNvSpPr txBox="1">
            <a:spLocks noChangeArrowheads="1"/>
          </p:cNvSpPr>
          <p:nvPr/>
        </p:nvSpPr>
        <p:spPr bwMode="auto">
          <a:xfrm>
            <a:off x="5643570" y="4263102"/>
            <a:ext cx="2143140" cy="523220"/>
          </a:xfrm>
          <a:prstGeom prst="rect">
            <a:avLst/>
          </a:prstGeom>
          <a:noFill/>
          <a:ln w="9525">
            <a:noFill/>
            <a:miter lim="800000"/>
            <a:headEnd/>
            <a:tailEnd/>
          </a:ln>
          <a:effectLst/>
        </p:spPr>
        <p:txBody>
          <a:bodyPr wrap="square" anchor="ctr">
            <a:spAutoFit/>
          </a:bodyPr>
          <a:lstStyle/>
          <a:p>
            <a:pPr algn="l">
              <a:spcBef>
                <a:spcPts val="0"/>
              </a:spcBef>
            </a:pPr>
            <a:r>
              <a:rPr lang="en-AU" sz="2800" dirty="0" smtClean="0">
                <a:solidFill>
                  <a:schemeClr val="bg1"/>
                </a:solidFill>
                <a:effectLst>
                  <a:glow rad="228600">
                    <a:schemeClr val="accent1">
                      <a:satMod val="175000"/>
                      <a:alpha val="40000"/>
                    </a:schemeClr>
                  </a:glow>
                </a:effectLst>
                <a:latin typeface="karabinE." pitchFamily="2" charset="0"/>
              </a:rPr>
              <a:t>ceremony +</a:t>
            </a:r>
          </a:p>
        </p:txBody>
      </p:sp>
      <p:sp>
        <p:nvSpPr>
          <p:cNvPr id="103" name="Text Box 15"/>
          <p:cNvSpPr txBox="1">
            <a:spLocks noChangeArrowheads="1"/>
          </p:cNvSpPr>
          <p:nvPr/>
        </p:nvSpPr>
        <p:spPr bwMode="auto">
          <a:xfrm>
            <a:off x="5643570" y="4500570"/>
            <a:ext cx="2143140" cy="523220"/>
          </a:xfrm>
          <a:prstGeom prst="rect">
            <a:avLst/>
          </a:prstGeom>
          <a:noFill/>
          <a:ln w="9525">
            <a:noFill/>
            <a:miter lim="800000"/>
            <a:headEnd/>
            <a:tailEnd/>
          </a:ln>
          <a:effectLst/>
        </p:spPr>
        <p:txBody>
          <a:bodyPr wrap="square" anchor="ctr">
            <a:spAutoFit/>
          </a:bodyPr>
          <a:lstStyle/>
          <a:p>
            <a:pPr algn="l">
              <a:spcBef>
                <a:spcPts val="0"/>
              </a:spcBef>
            </a:pPr>
            <a:r>
              <a:rPr lang="en-AU" sz="2800" dirty="0" smtClean="0">
                <a:solidFill>
                  <a:schemeClr val="bg1"/>
                </a:solidFill>
                <a:effectLst>
                  <a:glow rad="228600">
                    <a:schemeClr val="accent1">
                      <a:satMod val="175000"/>
                      <a:alpha val="40000"/>
                    </a:schemeClr>
                  </a:glow>
                </a:effectLst>
                <a:latin typeface="karabinE." pitchFamily="2" charset="0"/>
              </a:rPr>
              <a:t>reception</a:t>
            </a:r>
            <a:endParaRPr lang="en-AU" sz="2800" dirty="0">
              <a:solidFill>
                <a:schemeClr val="bg1"/>
              </a:solidFill>
              <a:effectLst>
                <a:glow rad="228600">
                  <a:schemeClr val="accent1">
                    <a:satMod val="175000"/>
                    <a:alpha val="40000"/>
                  </a:schemeClr>
                </a:glow>
              </a:effectLst>
              <a:latin typeface="karabinE." pitchFamily="2"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alpha val="74000"/>
          </a:schemeClr>
        </a:solidFill>
        <a:effectLst/>
      </p:bgPr>
    </p:bg>
    <p:spTree>
      <p:nvGrpSpPr>
        <p:cNvPr id="1" name=""/>
        <p:cNvGrpSpPr/>
        <p:nvPr/>
      </p:nvGrpSpPr>
      <p:grpSpPr>
        <a:xfrm>
          <a:off x="0" y="0"/>
          <a:ext cx="0" cy="0"/>
          <a:chOff x="0" y="0"/>
          <a:chExt cx="0" cy="0"/>
        </a:xfrm>
      </p:grpSpPr>
      <p:sp>
        <p:nvSpPr>
          <p:cNvPr id="94" name="TextBox 93"/>
          <p:cNvSpPr txBox="1"/>
          <p:nvPr/>
        </p:nvSpPr>
        <p:spPr>
          <a:xfrm>
            <a:off x="5214942" y="2598127"/>
            <a:ext cx="2928958" cy="4474211"/>
          </a:xfrm>
          <a:prstGeom prst="rect">
            <a:avLst/>
          </a:prstGeom>
          <a:solidFill>
            <a:schemeClr val="tx1">
              <a:alpha val="52000"/>
            </a:schemeClr>
          </a:solidFill>
          <a:effectLst>
            <a:softEdge rad="317500"/>
          </a:effectLst>
        </p:spPr>
        <p:txBody>
          <a:bodyPr wrap="square" lIns="360000" tIns="360000" rIns="360000" bIns="360000" rtlCol="0">
            <a:spAutoFit/>
          </a:bodyPr>
          <a:lstStyle/>
          <a:p>
            <a:pPr algn="l"/>
            <a:r>
              <a:rPr lang="en-AU" sz="1200" b="1" dirty="0" smtClean="0">
                <a:solidFill>
                  <a:schemeClr val="bg1"/>
                </a:solidFill>
                <a:effectLst>
                  <a:outerShdw blurRad="50800" dist="38100" dir="2700000" algn="tl" rotWithShape="0">
                    <a:prstClr val="black">
                      <a:alpha val="40000"/>
                    </a:prstClr>
                  </a:outerShdw>
                </a:effectLst>
                <a:latin typeface="Jayne Print" pitchFamily="2" charset="0"/>
              </a:rPr>
              <a:t>The Red Stag</a:t>
            </a:r>
          </a:p>
          <a:p>
            <a:pPr algn="l"/>
            <a:r>
              <a:rPr lang="en-AU" sz="1200" b="1" dirty="0" smtClean="0">
                <a:solidFill>
                  <a:schemeClr val="bg1"/>
                </a:solidFill>
                <a:effectLst>
                  <a:outerShdw blurRad="50800" dist="38100" dir="2700000" algn="tl" rotWithShape="0">
                    <a:prstClr val="black">
                      <a:alpha val="40000"/>
                    </a:prstClr>
                  </a:outerShdw>
                </a:effectLst>
                <a:latin typeface="Jayne Print" pitchFamily="2" charset="0"/>
              </a:rPr>
              <a:t>324 Hughes Lane</a:t>
            </a:r>
            <a:br>
              <a:rPr lang="en-AU" sz="1200" b="1" dirty="0" smtClean="0">
                <a:solidFill>
                  <a:schemeClr val="bg1"/>
                </a:solidFill>
                <a:effectLst>
                  <a:outerShdw blurRad="50800" dist="38100" dir="2700000" algn="tl" rotWithShape="0">
                    <a:prstClr val="black">
                      <a:alpha val="40000"/>
                    </a:prstClr>
                  </a:outerShdw>
                </a:effectLst>
                <a:latin typeface="Jayne Print" pitchFamily="2" charset="0"/>
              </a:rPr>
            </a:br>
            <a:r>
              <a:rPr lang="en-AU" sz="1200" b="1" dirty="0" smtClean="0">
                <a:solidFill>
                  <a:schemeClr val="bg1"/>
                </a:solidFill>
                <a:effectLst>
                  <a:outerShdw blurRad="50800" dist="38100" dir="2700000" algn="tl" rotWithShape="0">
                    <a:prstClr val="black">
                      <a:alpha val="40000"/>
                    </a:prstClr>
                  </a:outerShdw>
                </a:effectLst>
                <a:latin typeface="Jayne Print" pitchFamily="2" charset="0"/>
              </a:rPr>
              <a:t>Eurobin VIC 3739</a:t>
            </a:r>
          </a:p>
          <a:p>
            <a:pPr algn="l"/>
            <a:endParaRPr lang="en-AU" sz="1200" dirty="0" smtClean="0">
              <a:solidFill>
                <a:schemeClr val="bg1"/>
              </a:solidFill>
              <a:effectLst>
                <a:outerShdw blurRad="50800" dist="38100" dir="2700000" algn="tl" rotWithShape="0">
                  <a:prstClr val="black">
                    <a:alpha val="40000"/>
                  </a:prstClr>
                </a:outerShdw>
              </a:effectLst>
              <a:latin typeface="Jayne Print" pitchFamily="2" charset="0"/>
            </a:endParaRPr>
          </a:p>
          <a:p>
            <a:pPr algn="l">
              <a:spcBef>
                <a:spcPts val="300"/>
              </a:spcBef>
              <a:spcAft>
                <a:spcPts val="300"/>
              </a:spcAft>
            </a:pPr>
            <a:r>
              <a:rPr lang="en-AU" sz="1200" dirty="0" smtClean="0">
                <a:solidFill>
                  <a:schemeClr val="bg1"/>
                </a:solidFill>
                <a:effectLst>
                  <a:outerShdw blurRad="50800" dist="38100" dir="2700000" algn="tl" rotWithShape="0">
                    <a:prstClr val="black">
                      <a:alpha val="40000"/>
                    </a:prstClr>
                  </a:outerShdw>
                </a:effectLst>
                <a:latin typeface="Jayne Print" pitchFamily="2" charset="0"/>
              </a:rPr>
              <a:t>About 15 mins drive from the ceremony. </a:t>
            </a:r>
          </a:p>
          <a:p>
            <a:pPr algn="l">
              <a:spcBef>
                <a:spcPts val="300"/>
              </a:spcBef>
              <a:spcAft>
                <a:spcPts val="300"/>
              </a:spcAft>
              <a:buFont typeface="Arial" pitchFamily="34" charset="0"/>
              <a:buChar char="•"/>
            </a:pPr>
            <a:r>
              <a:rPr lang="en-AU" sz="1200" dirty="0" smtClean="0">
                <a:solidFill>
                  <a:schemeClr val="bg1"/>
                </a:solidFill>
                <a:effectLst>
                  <a:outerShdw blurRad="50800" dist="38100" dir="2700000" algn="tl" rotWithShape="0">
                    <a:prstClr val="black">
                      <a:alpha val="40000"/>
                    </a:prstClr>
                  </a:outerShdw>
                </a:effectLst>
                <a:latin typeface="Jayne Print" pitchFamily="2" charset="0"/>
              </a:rPr>
              <a:t>Continue on the </a:t>
            </a:r>
            <a:r>
              <a:rPr lang="en-AU" sz="1200" dirty="0" err="1" smtClean="0">
                <a:solidFill>
                  <a:schemeClr val="bg1"/>
                </a:solidFill>
                <a:effectLst>
                  <a:outerShdw blurRad="50800" dist="38100" dir="2700000" algn="tl" rotWithShape="0">
                    <a:prstClr val="black">
                      <a:alpha val="40000"/>
                    </a:prstClr>
                  </a:outerShdw>
                </a:effectLst>
                <a:latin typeface="Jayne Print" pitchFamily="2" charset="0"/>
              </a:rPr>
              <a:t>Gt</a:t>
            </a:r>
            <a:r>
              <a:rPr lang="en-AU" sz="1200" dirty="0" smtClean="0">
                <a:solidFill>
                  <a:schemeClr val="bg1"/>
                </a:solidFill>
                <a:effectLst>
                  <a:outerShdw blurRad="50800" dist="38100" dir="2700000" algn="tl" rotWithShape="0">
                    <a:prstClr val="black">
                      <a:alpha val="40000"/>
                    </a:prstClr>
                  </a:outerShdw>
                </a:effectLst>
                <a:latin typeface="Jayne Print" pitchFamily="2" charset="0"/>
              </a:rPr>
              <a:t> Alpine Rd away from Bright for 5km.</a:t>
            </a:r>
          </a:p>
          <a:p>
            <a:pPr algn="l">
              <a:spcBef>
                <a:spcPts val="300"/>
              </a:spcBef>
              <a:spcAft>
                <a:spcPts val="300"/>
              </a:spcAft>
              <a:buFont typeface="Arial" pitchFamily="34" charset="0"/>
              <a:buChar char="•"/>
            </a:pPr>
            <a:r>
              <a:rPr lang="en-AU" sz="1200" dirty="0" smtClean="0">
                <a:solidFill>
                  <a:schemeClr val="bg1"/>
                </a:solidFill>
                <a:effectLst>
                  <a:outerShdw blurRad="50800" dist="38100" dir="2700000" algn="tl" rotWithShape="0">
                    <a:prstClr val="black">
                      <a:alpha val="40000"/>
                    </a:prstClr>
                  </a:outerShdw>
                </a:effectLst>
                <a:latin typeface="Jayne Print" pitchFamily="2" charset="0"/>
              </a:rPr>
              <a:t>Look out for the black sign for Red Stag Farm.</a:t>
            </a:r>
            <a:br>
              <a:rPr lang="en-AU" sz="1200" dirty="0" smtClean="0">
                <a:solidFill>
                  <a:schemeClr val="bg1"/>
                </a:solidFill>
                <a:effectLst>
                  <a:outerShdw blurRad="50800" dist="38100" dir="2700000" algn="tl" rotWithShape="0">
                    <a:prstClr val="black">
                      <a:alpha val="40000"/>
                    </a:prstClr>
                  </a:outerShdw>
                </a:effectLst>
                <a:latin typeface="Jayne Print" pitchFamily="2" charset="0"/>
              </a:rPr>
            </a:br>
            <a:r>
              <a:rPr lang="en-AU" sz="1200" dirty="0" smtClean="0">
                <a:solidFill>
                  <a:schemeClr val="bg1"/>
                </a:solidFill>
                <a:effectLst>
                  <a:outerShdw blurRad="50800" dist="38100" dir="2700000" algn="tl" rotWithShape="0">
                    <a:prstClr val="black">
                      <a:alpha val="40000"/>
                    </a:prstClr>
                  </a:outerShdw>
                </a:effectLst>
                <a:latin typeface="Jayne Print" pitchFamily="2" charset="0"/>
              </a:rPr>
              <a:t>Follow the sign to turn left.</a:t>
            </a:r>
          </a:p>
          <a:p>
            <a:pPr algn="l">
              <a:spcBef>
                <a:spcPts val="300"/>
              </a:spcBef>
              <a:spcAft>
                <a:spcPts val="300"/>
              </a:spcAft>
              <a:buFont typeface="Arial" pitchFamily="34" charset="0"/>
              <a:buChar char="•"/>
            </a:pPr>
            <a:r>
              <a:rPr lang="en-AU" sz="1200" dirty="0" smtClean="0">
                <a:solidFill>
                  <a:schemeClr val="bg1"/>
                </a:solidFill>
                <a:effectLst>
                  <a:outerShdw blurRad="50800" dist="38100" dir="2700000" algn="tl" rotWithShape="0">
                    <a:prstClr val="black">
                      <a:alpha val="40000"/>
                    </a:prstClr>
                  </a:outerShdw>
                </a:effectLst>
                <a:latin typeface="Jayne Print" pitchFamily="2" charset="0"/>
              </a:rPr>
              <a:t>Turn right after crossing the river.</a:t>
            </a:r>
          </a:p>
          <a:p>
            <a:pPr algn="l">
              <a:spcBef>
                <a:spcPts val="300"/>
              </a:spcBef>
              <a:spcAft>
                <a:spcPts val="300"/>
              </a:spcAft>
              <a:buFont typeface="Arial" pitchFamily="34" charset="0"/>
              <a:buChar char="•"/>
            </a:pPr>
            <a:r>
              <a:rPr lang="en-AU" sz="1200" dirty="0" smtClean="0">
                <a:solidFill>
                  <a:schemeClr val="bg1"/>
                </a:solidFill>
                <a:effectLst>
                  <a:outerShdw blurRad="50800" dist="38100" dir="2700000" algn="tl" rotWithShape="0">
                    <a:prstClr val="black">
                      <a:alpha val="40000"/>
                    </a:prstClr>
                  </a:outerShdw>
                </a:effectLst>
                <a:latin typeface="Jayne Print" pitchFamily="2" charset="0"/>
              </a:rPr>
              <a:t>Follow road to the fork at the end.</a:t>
            </a:r>
          </a:p>
          <a:p>
            <a:pPr algn="l">
              <a:spcBef>
                <a:spcPts val="300"/>
              </a:spcBef>
              <a:spcAft>
                <a:spcPts val="0"/>
              </a:spcAft>
              <a:buFont typeface="Arial" pitchFamily="34" charset="0"/>
              <a:buChar char="•"/>
            </a:pPr>
            <a:r>
              <a:rPr lang="en-AU" sz="1200" dirty="0" smtClean="0">
                <a:solidFill>
                  <a:schemeClr val="bg1"/>
                </a:solidFill>
                <a:effectLst>
                  <a:outerShdw blurRad="50800" dist="38100" dir="2700000" algn="tl" rotWithShape="0">
                    <a:prstClr val="black">
                      <a:alpha val="40000"/>
                    </a:prstClr>
                  </a:outerShdw>
                </a:effectLst>
                <a:latin typeface="Jayne Print" pitchFamily="2" charset="0"/>
              </a:rPr>
              <a:t>Turn right up the hill to the Stag Farm.</a:t>
            </a:r>
          </a:p>
        </p:txBody>
      </p:sp>
      <p:sp>
        <p:nvSpPr>
          <p:cNvPr id="38" name="TextBox 37"/>
          <p:cNvSpPr txBox="1"/>
          <p:nvPr/>
        </p:nvSpPr>
        <p:spPr>
          <a:xfrm>
            <a:off x="1428728" y="3037767"/>
            <a:ext cx="2714644" cy="3989463"/>
          </a:xfrm>
          <a:prstGeom prst="rect">
            <a:avLst/>
          </a:prstGeom>
          <a:solidFill>
            <a:schemeClr val="tx1">
              <a:alpha val="52000"/>
            </a:schemeClr>
          </a:solidFill>
          <a:effectLst>
            <a:softEdge rad="317500"/>
          </a:effectLst>
        </p:spPr>
        <p:txBody>
          <a:bodyPr wrap="square" lIns="360000" tIns="360000" rIns="360000" bIns="360000" rtlCol="0">
            <a:spAutoFit/>
          </a:bodyPr>
          <a:lstStyle/>
          <a:p>
            <a:pPr algn="l"/>
            <a:r>
              <a:rPr lang="en-AU" sz="1200" b="1" dirty="0" smtClean="0">
                <a:solidFill>
                  <a:schemeClr val="bg1"/>
                </a:solidFill>
                <a:effectLst>
                  <a:outerShdw blurRad="50800" dist="38100" dir="2700000" algn="tl" rotWithShape="0">
                    <a:prstClr val="black">
                      <a:alpha val="40000"/>
                    </a:prstClr>
                  </a:outerShdw>
                </a:effectLst>
                <a:latin typeface="Jayne Print" pitchFamily="2" charset="0"/>
              </a:rPr>
              <a:t>The Kiln House</a:t>
            </a:r>
          </a:p>
          <a:p>
            <a:pPr algn="l"/>
            <a:r>
              <a:rPr lang="en-AU" sz="1200" b="1" dirty="0" err="1" smtClean="0">
                <a:solidFill>
                  <a:schemeClr val="bg1"/>
                </a:solidFill>
                <a:effectLst>
                  <a:outerShdw blurRad="50800" dist="38100" dir="2700000" algn="tl" rotWithShape="0">
                    <a:prstClr val="black">
                      <a:alpha val="40000"/>
                    </a:prstClr>
                  </a:outerShdw>
                </a:effectLst>
                <a:latin typeface="Jayne Print" pitchFamily="2" charset="0"/>
              </a:rPr>
              <a:t>Cavedons</a:t>
            </a:r>
            <a:r>
              <a:rPr lang="en-AU" sz="1200" b="1" dirty="0" smtClean="0">
                <a:solidFill>
                  <a:schemeClr val="bg1"/>
                </a:solidFill>
                <a:effectLst>
                  <a:outerShdw blurRad="50800" dist="38100" dir="2700000" algn="tl" rotWithShape="0">
                    <a:prstClr val="black">
                      <a:alpha val="40000"/>
                    </a:prstClr>
                  </a:outerShdw>
                </a:effectLst>
                <a:latin typeface="Jayne Print" pitchFamily="2" charset="0"/>
              </a:rPr>
              <a:t> Lane</a:t>
            </a:r>
            <a:br>
              <a:rPr lang="en-AU" sz="1200" b="1" dirty="0" smtClean="0">
                <a:solidFill>
                  <a:schemeClr val="bg1"/>
                </a:solidFill>
                <a:effectLst>
                  <a:outerShdw blurRad="50800" dist="38100" dir="2700000" algn="tl" rotWithShape="0">
                    <a:prstClr val="black">
                      <a:alpha val="40000"/>
                    </a:prstClr>
                  </a:outerShdw>
                </a:effectLst>
                <a:latin typeface="Jayne Print" pitchFamily="2" charset="0"/>
              </a:rPr>
            </a:br>
            <a:r>
              <a:rPr lang="en-AU" sz="1200" b="1" dirty="0" smtClean="0">
                <a:solidFill>
                  <a:schemeClr val="bg1"/>
                </a:solidFill>
                <a:effectLst>
                  <a:outerShdw blurRad="50800" dist="38100" dir="2700000" algn="tl" rotWithShape="0">
                    <a:prstClr val="black">
                      <a:alpha val="40000"/>
                    </a:prstClr>
                  </a:outerShdw>
                </a:effectLst>
                <a:latin typeface="Jayne Print" pitchFamily="2" charset="0"/>
              </a:rPr>
              <a:t>Porepunkah VIC 3740</a:t>
            </a:r>
          </a:p>
          <a:p>
            <a:pPr algn="l">
              <a:spcBef>
                <a:spcPts val="600"/>
              </a:spcBef>
            </a:pPr>
            <a:r>
              <a:rPr lang="en-AU" sz="1200" dirty="0" smtClean="0">
                <a:solidFill>
                  <a:schemeClr val="bg1"/>
                </a:solidFill>
                <a:effectLst>
                  <a:outerShdw blurRad="50800" dist="38100" dir="2700000" algn="tl" rotWithShape="0">
                    <a:prstClr val="black">
                      <a:alpha val="40000"/>
                    </a:prstClr>
                  </a:outerShdw>
                </a:effectLst>
                <a:latin typeface="Jayne Print" pitchFamily="2" charset="0"/>
              </a:rPr>
              <a:t>About 15 mins drive from Bright</a:t>
            </a:r>
          </a:p>
          <a:p>
            <a:pPr algn="l">
              <a:spcBef>
                <a:spcPts val="600"/>
              </a:spcBef>
              <a:spcAft>
                <a:spcPts val="300"/>
              </a:spcAft>
              <a:buFont typeface="Arial" pitchFamily="34" charset="0"/>
              <a:buChar char="•"/>
            </a:pPr>
            <a:r>
              <a:rPr lang="en-AU" sz="1200" dirty="0" smtClean="0">
                <a:solidFill>
                  <a:schemeClr val="bg1"/>
                </a:solidFill>
                <a:effectLst>
                  <a:outerShdw blurRad="50800" dist="38100" dir="2700000" algn="tl" rotWithShape="0">
                    <a:prstClr val="black">
                      <a:alpha val="40000"/>
                    </a:prstClr>
                  </a:outerShdw>
                </a:effectLst>
                <a:latin typeface="Jayne Print" pitchFamily="2" charset="0"/>
              </a:rPr>
              <a:t>From Bright take the </a:t>
            </a:r>
            <a:r>
              <a:rPr lang="en-AU" sz="1200" dirty="0" err="1" smtClean="0">
                <a:solidFill>
                  <a:schemeClr val="bg1"/>
                </a:solidFill>
                <a:effectLst>
                  <a:outerShdw blurRad="50800" dist="38100" dir="2700000" algn="tl" rotWithShape="0">
                    <a:prstClr val="black">
                      <a:alpha val="40000"/>
                    </a:prstClr>
                  </a:outerShdw>
                </a:effectLst>
                <a:latin typeface="Jayne Print" pitchFamily="2" charset="0"/>
              </a:rPr>
              <a:t>Gt</a:t>
            </a:r>
            <a:r>
              <a:rPr lang="en-AU" sz="1200" dirty="0" smtClean="0">
                <a:solidFill>
                  <a:schemeClr val="bg1"/>
                </a:solidFill>
                <a:effectLst>
                  <a:outerShdw blurRad="50800" dist="38100" dir="2700000" algn="tl" rotWithShape="0">
                    <a:prstClr val="black">
                      <a:alpha val="40000"/>
                    </a:prstClr>
                  </a:outerShdw>
                </a:effectLst>
                <a:latin typeface="Jayne Print" pitchFamily="2" charset="0"/>
              </a:rPr>
              <a:t> </a:t>
            </a:r>
            <a:r>
              <a:rPr lang="en-AU" sz="1200" dirty="0" err="1" smtClean="0">
                <a:solidFill>
                  <a:schemeClr val="bg1"/>
                </a:solidFill>
                <a:effectLst>
                  <a:outerShdw blurRad="50800" dist="38100" dir="2700000" algn="tl" rotWithShape="0">
                    <a:prstClr val="black">
                      <a:alpha val="40000"/>
                    </a:prstClr>
                  </a:outerShdw>
                </a:effectLst>
                <a:latin typeface="Jayne Print" pitchFamily="2" charset="0"/>
              </a:rPr>
              <a:t>Alipne</a:t>
            </a:r>
            <a:r>
              <a:rPr lang="en-AU" sz="1200" dirty="0" smtClean="0">
                <a:solidFill>
                  <a:schemeClr val="bg1"/>
                </a:solidFill>
                <a:effectLst>
                  <a:outerShdw blurRad="50800" dist="38100" dir="2700000" algn="tl" rotWithShape="0">
                    <a:prstClr val="black">
                      <a:alpha val="40000"/>
                    </a:prstClr>
                  </a:outerShdw>
                </a:effectLst>
                <a:latin typeface="Jayne Print" pitchFamily="2" charset="0"/>
              </a:rPr>
              <a:t> Rd (B500) through Porepunkah.</a:t>
            </a:r>
          </a:p>
          <a:p>
            <a:pPr algn="l">
              <a:spcBef>
                <a:spcPts val="300"/>
              </a:spcBef>
              <a:spcAft>
                <a:spcPts val="300"/>
              </a:spcAft>
              <a:buFont typeface="Arial" pitchFamily="34" charset="0"/>
              <a:buChar char="•"/>
            </a:pPr>
            <a:r>
              <a:rPr lang="en-AU" sz="1200" dirty="0" smtClean="0">
                <a:solidFill>
                  <a:schemeClr val="bg1"/>
                </a:solidFill>
                <a:effectLst>
                  <a:outerShdw blurRad="50800" dist="38100" dir="2700000" algn="tl" rotWithShape="0">
                    <a:prstClr val="black">
                      <a:alpha val="40000"/>
                    </a:prstClr>
                  </a:outerShdw>
                </a:effectLst>
                <a:latin typeface="Jayne Print" pitchFamily="2" charset="0"/>
              </a:rPr>
              <a:t>After passing Boynton's Winery on your right, look out for </a:t>
            </a:r>
            <a:r>
              <a:rPr lang="en-AU" sz="1200" dirty="0" err="1" smtClean="0">
                <a:solidFill>
                  <a:schemeClr val="bg1"/>
                </a:solidFill>
                <a:effectLst>
                  <a:outerShdw blurRad="50800" dist="38100" dir="2700000" algn="tl" rotWithShape="0">
                    <a:prstClr val="black">
                      <a:alpha val="40000"/>
                    </a:prstClr>
                  </a:outerShdw>
                </a:effectLst>
                <a:latin typeface="Jayne Print" pitchFamily="2" charset="0"/>
              </a:rPr>
              <a:t>Cavedons</a:t>
            </a:r>
            <a:r>
              <a:rPr lang="en-AU" sz="1200" dirty="0" smtClean="0">
                <a:solidFill>
                  <a:schemeClr val="bg1"/>
                </a:solidFill>
                <a:effectLst>
                  <a:outerShdw blurRad="50800" dist="38100" dir="2700000" algn="tl" rotWithShape="0">
                    <a:prstClr val="black">
                      <a:alpha val="40000"/>
                    </a:prstClr>
                  </a:outerShdw>
                </a:effectLst>
                <a:latin typeface="Jayne Print" pitchFamily="2" charset="0"/>
              </a:rPr>
              <a:t> Lane on the left.</a:t>
            </a:r>
          </a:p>
          <a:p>
            <a:pPr algn="l">
              <a:spcBef>
                <a:spcPts val="300"/>
              </a:spcBef>
              <a:spcAft>
                <a:spcPts val="300"/>
              </a:spcAft>
              <a:buFont typeface="Arial" pitchFamily="34" charset="0"/>
              <a:buChar char="•"/>
            </a:pPr>
            <a:r>
              <a:rPr lang="en-AU" sz="1200" dirty="0" smtClean="0">
                <a:solidFill>
                  <a:schemeClr val="bg1"/>
                </a:solidFill>
                <a:effectLst>
                  <a:outerShdw blurRad="50800" dist="38100" dir="2700000" algn="tl" rotWithShape="0">
                    <a:prstClr val="black">
                      <a:alpha val="40000"/>
                    </a:prstClr>
                  </a:outerShdw>
                </a:effectLst>
                <a:latin typeface="Jayne Print" pitchFamily="2" charset="0"/>
              </a:rPr>
              <a:t>Turn left into </a:t>
            </a:r>
            <a:r>
              <a:rPr lang="en-AU" sz="1200" dirty="0" err="1" smtClean="0">
                <a:solidFill>
                  <a:schemeClr val="bg1"/>
                </a:solidFill>
                <a:effectLst>
                  <a:outerShdw blurRad="50800" dist="38100" dir="2700000" algn="tl" rotWithShape="0">
                    <a:prstClr val="black">
                      <a:alpha val="40000"/>
                    </a:prstClr>
                  </a:outerShdw>
                </a:effectLst>
                <a:latin typeface="Jayne Print" pitchFamily="2" charset="0"/>
              </a:rPr>
              <a:t>Cavedons</a:t>
            </a:r>
            <a:r>
              <a:rPr lang="en-AU" sz="1200" dirty="0" smtClean="0">
                <a:solidFill>
                  <a:schemeClr val="bg1"/>
                </a:solidFill>
                <a:effectLst>
                  <a:outerShdw blurRad="50800" dist="38100" dir="2700000" algn="tl" rotWithShape="0">
                    <a:prstClr val="black">
                      <a:alpha val="40000"/>
                    </a:prstClr>
                  </a:outerShdw>
                </a:effectLst>
                <a:latin typeface="Jayne Print" pitchFamily="2" charset="0"/>
              </a:rPr>
              <a:t> Lane. It is a small Gravel Road which is very easy to miss.</a:t>
            </a:r>
            <a:endParaRPr lang="en-AU" sz="1200" dirty="0" smtClean="0">
              <a:solidFill>
                <a:schemeClr val="bg1"/>
              </a:solidFill>
              <a:effectLst>
                <a:glow rad="228600">
                  <a:schemeClr val="accent1">
                    <a:satMod val="175000"/>
                    <a:alpha val="40000"/>
                  </a:schemeClr>
                </a:glow>
                <a:outerShdw blurRad="50800" dist="38100" dir="2700000" algn="tl" rotWithShape="0">
                  <a:prstClr val="black">
                    <a:alpha val="40000"/>
                  </a:prstClr>
                </a:outerShdw>
              </a:effectLst>
              <a:latin typeface="Jayne Print" pitchFamily="2" charset="0"/>
            </a:endParaRPr>
          </a:p>
        </p:txBody>
      </p:sp>
      <p:sp>
        <p:nvSpPr>
          <p:cNvPr id="17" name="Text Box 19"/>
          <p:cNvSpPr txBox="1">
            <a:spLocks noChangeArrowheads="1"/>
          </p:cNvSpPr>
          <p:nvPr/>
        </p:nvSpPr>
        <p:spPr bwMode="auto">
          <a:xfrm>
            <a:off x="428596" y="857232"/>
            <a:ext cx="10858576" cy="8679001"/>
          </a:xfrm>
          <a:prstGeom prst="rect">
            <a:avLst/>
          </a:prstGeom>
          <a:noFill/>
          <a:ln w="9525">
            <a:noFill/>
            <a:miter lim="800000"/>
            <a:headEnd/>
            <a:tailEnd/>
          </a:ln>
          <a:effectLst/>
        </p:spPr>
        <p:txBody>
          <a:bodyPr>
            <a:prstTxWarp prst="textArchUp">
              <a:avLst>
                <a:gd name="adj" fmla="val 11566318"/>
              </a:avLst>
            </a:prstTxWarp>
            <a:spAutoFit/>
          </a:bodyPr>
          <a:lstStyle/>
          <a:p>
            <a:pPr algn="l">
              <a:spcBef>
                <a:spcPct val="50000"/>
              </a:spcBef>
            </a:pPr>
            <a:r>
              <a:rPr lang="en-AU" sz="6600" dirty="0" err="1" smtClean="0">
                <a:solidFill>
                  <a:schemeClr val="bg1">
                    <a:alpha val="70000"/>
                  </a:schemeClr>
                </a:solidFill>
                <a:effectLst>
                  <a:outerShdw blurRad="50800" dist="38100" dir="2700000" algn="tl" rotWithShape="0">
                    <a:schemeClr val="tx1">
                      <a:alpha val="40000"/>
                    </a:schemeClr>
                  </a:outerShdw>
                </a:effectLst>
                <a:latin typeface="Scriptina" pitchFamily="2" charset="0"/>
              </a:rPr>
              <a:t>Ge</a:t>
            </a:r>
            <a:r>
              <a:rPr lang="en-AU" sz="6600" dirty="0" err="1" smtClean="0">
                <a:solidFill>
                  <a:schemeClr val="bg1">
                    <a:alpha val="70000"/>
                  </a:schemeClr>
                </a:solidFill>
                <a:effectLst>
                  <a:outerShdw blurRad="50800" dist="38100" dir="2700000" algn="tl" rotWithShape="0">
                    <a:schemeClr val="tx1">
                      <a:alpha val="40000"/>
                    </a:schemeClr>
                  </a:outerShdw>
                </a:effectLst>
                <a:latin typeface="Scriptina - Alternates" pitchFamily="2" charset="0"/>
              </a:rPr>
              <a:t>t</a:t>
            </a:r>
            <a:r>
              <a:rPr lang="en-AU" sz="6600" dirty="0" err="1" smtClean="0">
                <a:solidFill>
                  <a:schemeClr val="bg1">
                    <a:alpha val="70000"/>
                  </a:schemeClr>
                </a:solidFill>
                <a:effectLst>
                  <a:outerShdw blurRad="50800" dist="38100" dir="2700000" algn="tl" rotWithShape="0">
                    <a:schemeClr val="tx1">
                      <a:alpha val="40000"/>
                    </a:schemeClr>
                  </a:outerShdw>
                </a:effectLst>
                <a:latin typeface="Scriptina" pitchFamily="2" charset="0"/>
              </a:rPr>
              <a:t>ing</a:t>
            </a:r>
            <a:r>
              <a:rPr lang="en-AU" sz="6600" dirty="0" smtClean="0">
                <a:solidFill>
                  <a:schemeClr val="bg1">
                    <a:alpha val="70000"/>
                  </a:schemeClr>
                </a:solidFill>
                <a:effectLst>
                  <a:outerShdw blurRad="50800" dist="38100" dir="2700000" algn="tl" rotWithShape="0">
                    <a:schemeClr val="tx1">
                      <a:alpha val="40000"/>
                    </a:schemeClr>
                  </a:outerShdw>
                </a:effectLst>
                <a:latin typeface="Scriptina" pitchFamily="2" charset="0"/>
              </a:rPr>
              <a:t> There</a:t>
            </a:r>
            <a:endParaRPr lang="en-AU" sz="6600" dirty="0">
              <a:solidFill>
                <a:schemeClr val="bg1">
                  <a:alpha val="70000"/>
                </a:schemeClr>
              </a:solidFill>
              <a:effectLst>
                <a:outerShdw blurRad="50800" dist="38100" dir="2700000" algn="tl" rotWithShape="0">
                  <a:schemeClr val="tx1">
                    <a:alpha val="40000"/>
                  </a:schemeClr>
                </a:outerShdw>
              </a:effectLst>
              <a:latin typeface="Scriptina" pitchFamily="2" charset="0"/>
            </a:endParaRPr>
          </a:p>
        </p:txBody>
      </p:sp>
      <p:pic>
        <p:nvPicPr>
          <p:cNvPr id="10" name="Picture 9" descr="glowing butterflies.png"/>
          <p:cNvPicPr>
            <a:picLocks noChangeAspect="1"/>
          </p:cNvPicPr>
          <p:nvPr/>
        </p:nvPicPr>
        <p:blipFill>
          <a:blip r:embed="rId2">
            <a:duotone>
              <a:schemeClr val="accent3">
                <a:shade val="45000"/>
                <a:satMod val="135000"/>
              </a:schemeClr>
              <a:prstClr val="white"/>
            </a:duotone>
            <a:lum bright="21000" contrast="-52000"/>
          </a:blip>
          <a:srcRect t="17647" r="23372" b="47057"/>
          <a:stretch>
            <a:fillRect/>
          </a:stretch>
        </p:blipFill>
        <p:spPr>
          <a:xfrm>
            <a:off x="-81001" y="669761"/>
            <a:ext cx="1485965" cy="928694"/>
          </a:xfrm>
          <a:prstGeom prst="rect">
            <a:avLst/>
          </a:prstGeom>
          <a:noFill/>
        </p:spPr>
      </p:pic>
      <p:pic>
        <p:nvPicPr>
          <p:cNvPr id="11" name="Picture 10" descr="glowing butterflies.png"/>
          <p:cNvPicPr>
            <a:picLocks noChangeAspect="1"/>
          </p:cNvPicPr>
          <p:nvPr/>
        </p:nvPicPr>
        <p:blipFill>
          <a:blip r:embed="rId2">
            <a:duotone>
              <a:schemeClr val="accent3">
                <a:shade val="45000"/>
                <a:satMod val="135000"/>
              </a:schemeClr>
              <a:prstClr val="white"/>
            </a:duotone>
            <a:lum bright="21000" contrast="-52000"/>
          </a:blip>
          <a:srcRect t="47060" r="23372" b="-4"/>
          <a:stretch>
            <a:fillRect/>
          </a:stretch>
        </p:blipFill>
        <p:spPr>
          <a:xfrm>
            <a:off x="1104895" y="884075"/>
            <a:ext cx="1038213" cy="973289"/>
          </a:xfrm>
          <a:prstGeom prst="rect">
            <a:avLst/>
          </a:prstGeom>
          <a:noFill/>
        </p:spPr>
      </p:pic>
      <p:sp>
        <p:nvSpPr>
          <p:cNvPr id="12" name="TextBox 11"/>
          <p:cNvSpPr txBox="1"/>
          <p:nvPr/>
        </p:nvSpPr>
        <p:spPr>
          <a:xfrm>
            <a:off x="-1714576" y="9644106"/>
            <a:ext cx="1928858" cy="1496473"/>
          </a:xfrm>
          <a:prstGeom prst="rect">
            <a:avLst/>
          </a:prstGeom>
          <a:noFill/>
          <a:effectLst/>
        </p:spPr>
        <p:txBody>
          <a:bodyPr wrap="square" lIns="360000" tIns="360000" rIns="360000" bIns="360000" rtlCol="0">
            <a:spAutoFit/>
          </a:bodyPr>
          <a:lstStyle/>
          <a:p>
            <a:pPr algn="l">
              <a:lnSpc>
                <a:spcPts val="1500"/>
              </a:lnSpc>
            </a:pPr>
            <a:r>
              <a:rPr lang="en-AU" sz="2000" b="1" smtClean="0">
                <a:solidFill>
                  <a:schemeClr val="bg1"/>
                </a:solidFill>
                <a:effectLst>
                  <a:outerShdw blurRad="50800" dist="38100" dir="2700000" algn="tl" rotWithShape="0">
                    <a:schemeClr val="bg1">
                      <a:alpha val="40000"/>
                    </a:schemeClr>
                  </a:outerShdw>
                </a:effectLst>
                <a:latin typeface="Worstveld Sling Extra Oblique" pitchFamily="2" charset="0"/>
              </a:rPr>
              <a:t>Cottages:</a:t>
            </a:r>
            <a:r>
              <a:rPr lang="en-AU" sz="2000" smtClean="0">
                <a:solidFill>
                  <a:schemeClr val="bg1"/>
                </a:solidFill>
                <a:effectLst>
                  <a:outerShdw blurRad="50800" dist="38100" dir="2700000" algn="tl" rotWithShape="0">
                    <a:schemeClr val="bg1">
                      <a:alpha val="40000"/>
                    </a:schemeClr>
                  </a:outerShdw>
                </a:effectLst>
                <a:latin typeface="Worstveld Sling Extra Oblique" pitchFamily="2" charset="0"/>
              </a:rPr>
              <a:t/>
            </a:r>
            <a:br>
              <a:rPr lang="en-AU" sz="2000" smtClean="0">
                <a:solidFill>
                  <a:schemeClr val="bg1"/>
                </a:solidFill>
                <a:effectLst>
                  <a:outerShdw blurRad="50800" dist="38100" dir="2700000" algn="tl" rotWithShape="0">
                    <a:schemeClr val="bg1">
                      <a:alpha val="40000"/>
                    </a:schemeClr>
                  </a:outerShdw>
                </a:effectLst>
                <a:latin typeface="Worstveld Sling Extra Oblique" pitchFamily="2" charset="0"/>
              </a:rPr>
            </a:br>
            <a:r>
              <a:rPr lang="en-AU" sz="2000" smtClean="0">
                <a:solidFill>
                  <a:schemeClr val="bg1"/>
                </a:solidFill>
                <a:effectLst>
                  <a:outerShdw blurRad="50800" dist="38100" dir="2700000" algn="tl" rotWithShape="0">
                    <a:schemeClr val="bg1">
                      <a:alpha val="40000"/>
                    </a:schemeClr>
                  </a:outerShdw>
                </a:effectLst>
                <a:latin typeface="Worstveld Sling Extra Oblique" pitchFamily="2" charset="0"/>
              </a:rPr>
              <a:t>Abbys Cottages</a:t>
            </a:r>
          </a:p>
          <a:p>
            <a:pPr algn="l">
              <a:lnSpc>
                <a:spcPts val="1500"/>
              </a:lnSpc>
            </a:pPr>
            <a:r>
              <a:rPr lang="en-AU" sz="2000" smtClean="0">
                <a:solidFill>
                  <a:schemeClr val="bg1"/>
                </a:solidFill>
                <a:effectLst>
                  <a:outerShdw blurRad="50800" dist="38100" dir="2700000" algn="tl" rotWithShape="0">
                    <a:schemeClr val="bg1">
                      <a:alpha val="40000"/>
                    </a:schemeClr>
                  </a:outerShdw>
                </a:effectLst>
                <a:latin typeface="Worstveld Sling Extra Oblique" pitchFamily="2" charset="0"/>
              </a:rPr>
              <a:t>Knights Cottage</a:t>
            </a:r>
          </a:p>
          <a:p>
            <a:pPr algn="l">
              <a:lnSpc>
                <a:spcPts val="1500"/>
              </a:lnSpc>
            </a:pPr>
            <a:endParaRPr lang="en-AU" sz="2000" smtClean="0">
              <a:solidFill>
                <a:schemeClr val="bg1"/>
              </a:solidFill>
              <a:effectLst>
                <a:outerShdw blurRad="50800" dist="38100" dir="2700000" algn="tl" rotWithShape="0">
                  <a:schemeClr val="bg1">
                    <a:alpha val="40000"/>
                  </a:schemeClr>
                </a:outerShdw>
              </a:effectLst>
              <a:latin typeface="Worstveld Sling Extra Oblique" pitchFamily="2" charset="0"/>
            </a:endParaRPr>
          </a:p>
        </p:txBody>
      </p:sp>
      <p:sp>
        <p:nvSpPr>
          <p:cNvPr id="16" name="TextBox 15"/>
          <p:cNvSpPr txBox="1"/>
          <p:nvPr/>
        </p:nvSpPr>
        <p:spPr>
          <a:xfrm>
            <a:off x="-1714544" y="8358222"/>
            <a:ext cx="2171690" cy="1756159"/>
          </a:xfrm>
          <a:prstGeom prst="rect">
            <a:avLst/>
          </a:prstGeom>
          <a:noFill/>
          <a:effectLst/>
        </p:spPr>
        <p:txBody>
          <a:bodyPr wrap="square" lIns="360000" tIns="360000" rIns="360000" bIns="360000" rtlCol="0">
            <a:spAutoFit/>
          </a:bodyPr>
          <a:lstStyle/>
          <a:p>
            <a:pPr algn="l">
              <a:lnSpc>
                <a:spcPts val="1500"/>
              </a:lnSpc>
              <a:spcAft>
                <a:spcPts val="600"/>
              </a:spcAft>
            </a:pPr>
            <a:r>
              <a:rPr lang="en-AU" sz="2000" b="1" smtClean="0">
                <a:solidFill>
                  <a:schemeClr val="bg1"/>
                </a:solidFill>
                <a:effectLst>
                  <a:outerShdw blurRad="50800" dist="38100" dir="2700000" algn="tl" rotWithShape="0">
                    <a:schemeClr val="bg1">
                      <a:alpha val="40000"/>
                    </a:schemeClr>
                  </a:outerShdw>
                </a:effectLst>
                <a:latin typeface="Worstveld Sling Extra Oblique" pitchFamily="2" charset="0"/>
              </a:rPr>
              <a:t>Budget:</a:t>
            </a:r>
            <a:endParaRPr lang="en-AU" sz="2000" smtClean="0">
              <a:solidFill>
                <a:schemeClr val="bg1"/>
              </a:solidFill>
              <a:effectLst>
                <a:outerShdw blurRad="50800" dist="38100" dir="2700000" algn="tl" rotWithShape="0">
                  <a:schemeClr val="bg1">
                    <a:alpha val="40000"/>
                  </a:schemeClr>
                </a:outerShdw>
              </a:effectLst>
              <a:latin typeface="Worstveld Sling Extra Oblique" pitchFamily="2" charset="0"/>
            </a:endParaRPr>
          </a:p>
          <a:p>
            <a:pPr algn="l">
              <a:lnSpc>
                <a:spcPts val="1500"/>
              </a:lnSpc>
              <a:spcAft>
                <a:spcPts val="600"/>
              </a:spcAft>
              <a:buFont typeface="Arial" pitchFamily="34" charset="0"/>
              <a:buChar char="•"/>
            </a:pPr>
            <a:r>
              <a:rPr lang="en-AU" sz="2000" smtClean="0">
                <a:solidFill>
                  <a:schemeClr val="bg1"/>
                </a:solidFill>
                <a:effectLst>
                  <a:outerShdw blurRad="50800" dist="38100" dir="2700000" algn="tl" rotWithShape="0">
                    <a:schemeClr val="bg1">
                      <a:alpha val="40000"/>
                    </a:schemeClr>
                  </a:outerShdw>
                </a:effectLst>
                <a:latin typeface="Worstveld Sling Extra Oblique" pitchFamily="2" charset="0"/>
              </a:rPr>
              <a:t>Budget Motels</a:t>
            </a:r>
          </a:p>
          <a:p>
            <a:pPr algn="l">
              <a:lnSpc>
                <a:spcPts val="1500"/>
              </a:lnSpc>
              <a:spcAft>
                <a:spcPts val="600"/>
              </a:spcAft>
              <a:buFont typeface="Arial" pitchFamily="34" charset="0"/>
              <a:buChar char="•"/>
            </a:pPr>
            <a:r>
              <a:rPr lang="en-AU" sz="2000" smtClean="0">
                <a:solidFill>
                  <a:schemeClr val="bg1"/>
                </a:solidFill>
                <a:effectLst>
                  <a:outerShdw blurRad="50800" dist="38100" dir="2700000" algn="tl" rotWithShape="0">
                    <a:schemeClr val="bg1">
                      <a:alpha val="40000"/>
                    </a:schemeClr>
                  </a:outerShdw>
                </a:effectLst>
                <a:latin typeface="Worstveld Sling Extra Oblique" pitchFamily="2" charset="0"/>
              </a:rPr>
              <a:t>Chest Nut Tree</a:t>
            </a:r>
          </a:p>
          <a:p>
            <a:pPr algn="l">
              <a:lnSpc>
                <a:spcPts val="1500"/>
              </a:lnSpc>
              <a:spcAft>
                <a:spcPts val="600"/>
              </a:spcAft>
              <a:buFont typeface="Arial" pitchFamily="34" charset="0"/>
              <a:buChar char="•"/>
            </a:pPr>
            <a:r>
              <a:rPr lang="en-AU" sz="2000" smtClean="0">
                <a:solidFill>
                  <a:schemeClr val="bg1"/>
                </a:solidFill>
                <a:effectLst>
                  <a:outerShdw blurRad="50800" dist="38100" dir="2700000" algn="tl" rotWithShape="0">
                    <a:schemeClr val="bg1">
                      <a:alpha val="40000"/>
                    </a:schemeClr>
                  </a:outerShdw>
                </a:effectLst>
                <a:latin typeface="Worstveld Sling Extra Oblique" pitchFamily="2" charset="0"/>
              </a:rPr>
              <a:t>Coach House</a:t>
            </a:r>
          </a:p>
        </p:txBody>
      </p:sp>
      <p:sp>
        <p:nvSpPr>
          <p:cNvPr id="18" name="TextBox 17"/>
          <p:cNvSpPr txBox="1"/>
          <p:nvPr/>
        </p:nvSpPr>
        <p:spPr>
          <a:xfrm rot="21052622">
            <a:off x="-32" y="8429660"/>
            <a:ext cx="2786082" cy="1727305"/>
          </a:xfrm>
          <a:prstGeom prst="rect">
            <a:avLst/>
          </a:prstGeom>
          <a:noFill/>
          <a:effectLst/>
        </p:spPr>
        <p:txBody>
          <a:bodyPr wrap="square" lIns="360000" tIns="360000" rIns="360000" bIns="360000" rtlCol="0">
            <a:spAutoFit/>
          </a:bodyPr>
          <a:lstStyle/>
          <a:p>
            <a:pPr algn="l">
              <a:lnSpc>
                <a:spcPts val="1500"/>
              </a:lnSpc>
              <a:spcAft>
                <a:spcPts val="600"/>
              </a:spcAft>
            </a:pPr>
            <a:r>
              <a:rPr lang="en-AU" sz="2000" smtClean="0">
                <a:solidFill>
                  <a:schemeClr val="bg1"/>
                </a:solidFill>
                <a:effectLst>
                  <a:outerShdw blurRad="50800" dist="38100" dir="2700000" algn="tl" rotWithShape="0">
                    <a:prstClr val="black">
                      <a:alpha val="40000"/>
                    </a:prstClr>
                  </a:outerShdw>
                </a:effectLst>
                <a:latin typeface="karabinE." pitchFamily="2" charset="0"/>
              </a:rPr>
              <a:t>small Treat:</a:t>
            </a:r>
          </a:p>
          <a:p>
            <a:pPr algn="l">
              <a:lnSpc>
                <a:spcPts val="1500"/>
              </a:lnSpc>
              <a:spcAft>
                <a:spcPts val="600"/>
              </a:spcAft>
              <a:buFont typeface="Arial" pitchFamily="34" charset="0"/>
              <a:buChar char="•"/>
            </a:pPr>
            <a:r>
              <a:rPr lang="en-AU" sz="2000" smtClean="0">
                <a:solidFill>
                  <a:schemeClr val="bg1"/>
                </a:solidFill>
                <a:effectLst>
                  <a:glow rad="63500">
                    <a:schemeClr val="accent1">
                      <a:satMod val="175000"/>
                      <a:alpha val="40000"/>
                    </a:schemeClr>
                  </a:glow>
                  <a:outerShdw blurRad="50800" dist="38100" dir="2700000" algn="tl" rotWithShape="0">
                    <a:schemeClr val="bg1">
                      <a:alpha val="40000"/>
                    </a:schemeClr>
                  </a:outerShdw>
                </a:effectLst>
                <a:latin typeface="Worstveld Sling Extra Oblique" pitchFamily="2" charset="0"/>
              </a:rPr>
              <a:t>Apartments On Delaney</a:t>
            </a:r>
          </a:p>
          <a:p>
            <a:pPr algn="l">
              <a:lnSpc>
                <a:spcPts val="1500"/>
              </a:lnSpc>
              <a:spcAft>
                <a:spcPts val="600"/>
              </a:spcAft>
              <a:buFont typeface="Arial" pitchFamily="34" charset="0"/>
              <a:buChar char="•"/>
            </a:pPr>
            <a:r>
              <a:rPr lang="en-AU" sz="2000" smtClean="0">
                <a:solidFill>
                  <a:schemeClr val="bg1"/>
                </a:solidFill>
                <a:effectLst>
                  <a:glow rad="63500">
                    <a:schemeClr val="accent1">
                      <a:satMod val="175000"/>
                      <a:alpha val="40000"/>
                    </a:schemeClr>
                  </a:glow>
                  <a:outerShdw blurRad="50800" dist="38100" dir="2700000" algn="tl" rotWithShape="0">
                    <a:schemeClr val="bg1">
                      <a:alpha val="40000"/>
                    </a:schemeClr>
                  </a:outerShdw>
                </a:effectLst>
                <a:latin typeface="Worstveld Sling Extra Oblique" pitchFamily="2" charset="0"/>
              </a:rPr>
              <a:t>The Odd Frog</a:t>
            </a:r>
          </a:p>
          <a:p>
            <a:pPr algn="l">
              <a:lnSpc>
                <a:spcPts val="1500"/>
              </a:lnSpc>
              <a:spcAft>
                <a:spcPts val="600"/>
              </a:spcAft>
            </a:pPr>
            <a:endParaRPr lang="en-AU" sz="2000" smtClean="0">
              <a:solidFill>
                <a:schemeClr val="bg1"/>
              </a:solidFill>
              <a:effectLst>
                <a:outerShdw blurRad="50800" dist="38100" dir="2700000" algn="tl" rotWithShape="0">
                  <a:schemeClr val="bg1">
                    <a:alpha val="40000"/>
                  </a:schemeClr>
                </a:outerShdw>
              </a:effectLst>
              <a:latin typeface="Worstveld Sling Extra Oblique" pitchFamily="2" charset="0"/>
            </a:endParaRPr>
          </a:p>
        </p:txBody>
      </p:sp>
      <p:sp>
        <p:nvSpPr>
          <p:cNvPr id="19" name="TextBox 18"/>
          <p:cNvSpPr txBox="1"/>
          <p:nvPr/>
        </p:nvSpPr>
        <p:spPr>
          <a:xfrm>
            <a:off x="-32" y="9697316"/>
            <a:ext cx="2714644" cy="1304112"/>
          </a:xfrm>
          <a:prstGeom prst="rect">
            <a:avLst/>
          </a:prstGeom>
          <a:noFill/>
          <a:effectLst/>
        </p:spPr>
        <p:txBody>
          <a:bodyPr wrap="square" lIns="360000" tIns="360000" rIns="360000" bIns="360000" rtlCol="0">
            <a:spAutoFit/>
          </a:bodyPr>
          <a:lstStyle/>
          <a:p>
            <a:pPr algn="l">
              <a:lnSpc>
                <a:spcPts val="1500"/>
              </a:lnSpc>
            </a:pPr>
            <a:r>
              <a:rPr lang="en-AU" sz="2000" b="1" smtClean="0">
                <a:solidFill>
                  <a:schemeClr val="bg1"/>
                </a:solidFill>
                <a:effectLst>
                  <a:outerShdw blurRad="50800" dist="38100" dir="2700000" algn="tl" rotWithShape="0">
                    <a:schemeClr val="bg1">
                      <a:alpha val="40000"/>
                    </a:schemeClr>
                  </a:outerShdw>
                </a:effectLst>
                <a:latin typeface="Worstveld Sling Extra Oblique" pitchFamily="2" charset="0"/>
              </a:rPr>
              <a:t>General Accom Websites:</a:t>
            </a:r>
          </a:p>
          <a:p>
            <a:pPr algn="l">
              <a:lnSpc>
                <a:spcPts val="1500"/>
              </a:lnSpc>
            </a:pPr>
            <a:r>
              <a:rPr lang="en-AU" sz="2000" smtClean="0">
                <a:solidFill>
                  <a:schemeClr val="bg1"/>
                </a:solidFill>
                <a:effectLst>
                  <a:outerShdw blurRad="50800" dist="38100" dir="2700000" algn="tl" rotWithShape="0">
                    <a:schemeClr val="bg1">
                      <a:alpha val="40000"/>
                    </a:schemeClr>
                  </a:outerShdw>
                </a:effectLst>
                <a:latin typeface="Worstveld Sling Extra Oblique" pitchFamily="2" charset="0"/>
              </a:rPr>
              <a:t>Stayz</a:t>
            </a:r>
            <a:br>
              <a:rPr lang="en-AU" sz="2000" smtClean="0">
                <a:solidFill>
                  <a:schemeClr val="bg1"/>
                </a:solidFill>
                <a:effectLst>
                  <a:outerShdw blurRad="50800" dist="38100" dir="2700000" algn="tl" rotWithShape="0">
                    <a:schemeClr val="bg1">
                      <a:alpha val="40000"/>
                    </a:schemeClr>
                  </a:outerShdw>
                </a:effectLst>
                <a:latin typeface="Worstveld Sling Extra Oblique" pitchFamily="2" charset="0"/>
              </a:rPr>
            </a:br>
            <a:r>
              <a:rPr lang="en-AU" sz="2000" smtClean="0">
                <a:solidFill>
                  <a:schemeClr val="bg1"/>
                </a:solidFill>
                <a:effectLst>
                  <a:outerShdw blurRad="50800" dist="38100" dir="2700000" algn="tl" rotWithShape="0">
                    <a:schemeClr val="bg1">
                      <a:alpha val="40000"/>
                    </a:schemeClr>
                  </a:outerShdw>
                </a:effectLst>
                <a:latin typeface="Worstveld Sling Extra Oblique" pitchFamily="2" charset="0"/>
              </a:rPr>
              <a:t>Bright Accommodation</a:t>
            </a:r>
          </a:p>
        </p:txBody>
      </p:sp>
      <p:sp>
        <p:nvSpPr>
          <p:cNvPr id="20" name="TextBox 19"/>
          <p:cNvSpPr txBox="1"/>
          <p:nvPr/>
        </p:nvSpPr>
        <p:spPr>
          <a:xfrm rot="449551">
            <a:off x="2428860" y="8429660"/>
            <a:ext cx="2500330" cy="1486855"/>
          </a:xfrm>
          <a:prstGeom prst="rect">
            <a:avLst/>
          </a:prstGeom>
          <a:noFill/>
          <a:effectLst/>
        </p:spPr>
        <p:txBody>
          <a:bodyPr wrap="square" lIns="360000" tIns="360000" rIns="360000" bIns="360000" rtlCol="0">
            <a:spAutoFit/>
          </a:bodyPr>
          <a:lstStyle/>
          <a:p>
            <a:pPr algn="l">
              <a:lnSpc>
                <a:spcPts val="1500"/>
              </a:lnSpc>
              <a:spcAft>
                <a:spcPts val="600"/>
              </a:spcAft>
            </a:pPr>
            <a:r>
              <a:rPr lang="en-AU" sz="2000" smtClean="0">
                <a:solidFill>
                  <a:schemeClr val="bg1"/>
                </a:solidFill>
                <a:effectLst>
                  <a:outerShdw blurRad="50800" dist="38100" dir="2700000" algn="tl" rotWithShape="0">
                    <a:prstClr val="black">
                      <a:alpha val="78000"/>
                    </a:prstClr>
                  </a:outerShdw>
                </a:effectLst>
                <a:latin typeface="karabinE." pitchFamily="2" charset="0"/>
              </a:rPr>
              <a:t>Big Treat:</a:t>
            </a:r>
          </a:p>
          <a:p>
            <a:pPr algn="l">
              <a:lnSpc>
                <a:spcPts val="1500"/>
              </a:lnSpc>
              <a:spcAft>
                <a:spcPts val="600"/>
              </a:spcAft>
              <a:buFont typeface="Arial" pitchFamily="34" charset="0"/>
              <a:buChar char="•"/>
            </a:pPr>
            <a:r>
              <a:rPr lang="en-AU" sz="2000" smtClean="0">
                <a:solidFill>
                  <a:schemeClr val="bg1"/>
                </a:solidFill>
                <a:effectLst>
                  <a:glow rad="63500">
                    <a:schemeClr val="accent1">
                      <a:satMod val="175000"/>
                      <a:alpha val="40000"/>
                    </a:schemeClr>
                  </a:glow>
                  <a:outerShdw blurRad="50800" dist="38100" dir="2700000" algn="tl" rotWithShape="0">
                    <a:schemeClr val="bg1">
                      <a:alpha val="40000"/>
                    </a:schemeClr>
                  </a:outerShdw>
                </a:effectLst>
                <a:latin typeface="Worstveld Sling Extra Oblique" pitchFamily="2" charset="0"/>
              </a:rPr>
              <a:t>The Buckland Studio</a:t>
            </a:r>
          </a:p>
          <a:p>
            <a:pPr algn="l">
              <a:lnSpc>
                <a:spcPts val="1500"/>
              </a:lnSpc>
              <a:spcAft>
                <a:spcPts val="600"/>
              </a:spcAft>
              <a:buFont typeface="Arial" pitchFamily="34" charset="0"/>
              <a:buChar char="•"/>
            </a:pPr>
            <a:r>
              <a:rPr lang="en-AU" sz="2000" smtClean="0">
                <a:solidFill>
                  <a:schemeClr val="bg1"/>
                </a:solidFill>
                <a:effectLst>
                  <a:glow rad="63500">
                    <a:schemeClr val="accent1">
                      <a:satMod val="175000"/>
                      <a:alpha val="40000"/>
                    </a:schemeClr>
                  </a:glow>
                  <a:outerShdw blurRad="50800" dist="38100" dir="2700000" algn="tl" rotWithShape="0">
                    <a:schemeClr val="bg1">
                      <a:alpha val="40000"/>
                    </a:schemeClr>
                  </a:outerShdw>
                </a:effectLst>
                <a:latin typeface="Worstveld Sling Extra Oblique" pitchFamily="2" charset="0"/>
              </a:rPr>
              <a:t>Centenary Peaks</a:t>
            </a:r>
          </a:p>
        </p:txBody>
      </p:sp>
      <p:sp>
        <p:nvSpPr>
          <p:cNvPr id="25" name="TextBox 24"/>
          <p:cNvSpPr txBox="1"/>
          <p:nvPr/>
        </p:nvSpPr>
        <p:spPr>
          <a:xfrm>
            <a:off x="1643042" y="7072338"/>
            <a:ext cx="7643866" cy="1096363"/>
          </a:xfrm>
          <a:prstGeom prst="rect">
            <a:avLst/>
          </a:prstGeom>
          <a:solidFill>
            <a:schemeClr val="tx1">
              <a:alpha val="62000"/>
            </a:schemeClr>
          </a:solidFill>
          <a:effectLst>
            <a:softEdge rad="317500"/>
          </a:effectLst>
        </p:spPr>
        <p:txBody>
          <a:bodyPr wrap="square" lIns="360000" tIns="360000" rIns="360000" bIns="360000" rtlCol="0">
            <a:spAutoFit/>
          </a:bodyPr>
          <a:lstStyle/>
          <a:p>
            <a:pPr algn="l"/>
            <a:r>
              <a:rPr lang="en-AU" sz="1200" b="1" dirty="0" smtClean="0">
                <a:solidFill>
                  <a:schemeClr val="bg1"/>
                </a:solidFill>
                <a:effectLst>
                  <a:glow rad="228600">
                    <a:schemeClr val="accent1">
                      <a:satMod val="175000"/>
                      <a:alpha val="40000"/>
                    </a:schemeClr>
                  </a:glow>
                  <a:outerShdw blurRad="50800" dist="38100" dir="2700000" algn="tl" rotWithShape="0">
                    <a:prstClr val="black">
                      <a:alpha val="40000"/>
                    </a:prstClr>
                  </a:outerShdw>
                </a:effectLst>
                <a:latin typeface="Jayne Print" pitchFamily="2" charset="0"/>
              </a:rPr>
              <a:t>Please note:</a:t>
            </a:r>
          </a:p>
          <a:p>
            <a:pPr algn="l"/>
            <a:r>
              <a:rPr lang="en-AU" sz="1200" dirty="0" smtClean="0">
                <a:solidFill>
                  <a:schemeClr val="bg1"/>
                </a:solidFill>
                <a:effectLst>
                  <a:outerShdw blurRad="50800" dist="38100" dir="2700000" algn="tl" rotWithShape="0">
                    <a:prstClr val="black">
                      <a:alpha val="40000"/>
                    </a:prstClr>
                  </a:outerShdw>
                </a:effectLst>
                <a:latin typeface="Jayne Print" pitchFamily="2" charset="0"/>
              </a:rPr>
              <a:t>Many people didn’t respond</a:t>
            </a:r>
          </a:p>
        </p:txBody>
      </p:sp>
      <p:sp>
        <p:nvSpPr>
          <p:cNvPr id="34" name="Text Box 15"/>
          <p:cNvSpPr txBox="1">
            <a:spLocks noChangeArrowheads="1"/>
          </p:cNvSpPr>
          <p:nvPr/>
        </p:nvSpPr>
        <p:spPr bwMode="auto">
          <a:xfrm>
            <a:off x="1917211" y="2786058"/>
            <a:ext cx="1726095" cy="523220"/>
          </a:xfrm>
          <a:prstGeom prst="rect">
            <a:avLst/>
          </a:prstGeom>
          <a:noFill/>
          <a:ln w="9525">
            <a:noFill/>
            <a:miter lim="800000"/>
            <a:headEnd/>
            <a:tailEnd/>
          </a:ln>
          <a:effectLst/>
        </p:spPr>
        <p:txBody>
          <a:bodyPr wrap="square" anchor="ctr">
            <a:spAutoFit/>
          </a:bodyPr>
          <a:lstStyle/>
          <a:p>
            <a:pPr>
              <a:spcBef>
                <a:spcPct val="50000"/>
              </a:spcBef>
            </a:pPr>
            <a:r>
              <a:rPr lang="en-AU" sz="2800" dirty="0" smtClean="0">
                <a:solidFill>
                  <a:schemeClr val="bg1"/>
                </a:solidFill>
                <a:effectLst>
                  <a:glow rad="228600">
                    <a:schemeClr val="accent1">
                      <a:satMod val="175000"/>
                      <a:alpha val="40000"/>
                    </a:schemeClr>
                  </a:glow>
                </a:effectLst>
                <a:latin typeface="karabinE." pitchFamily="2" charset="0"/>
              </a:rPr>
              <a:t>ceremony</a:t>
            </a:r>
            <a:endParaRPr lang="en-AU" sz="2800" dirty="0">
              <a:solidFill>
                <a:schemeClr val="bg1"/>
              </a:solidFill>
              <a:effectLst>
                <a:glow rad="228600">
                  <a:schemeClr val="accent1">
                    <a:satMod val="175000"/>
                    <a:alpha val="40000"/>
                  </a:schemeClr>
                </a:glow>
              </a:effectLst>
              <a:latin typeface="karabinE." pitchFamily="2" charset="0"/>
            </a:endParaRPr>
          </a:p>
        </p:txBody>
      </p:sp>
      <p:sp>
        <p:nvSpPr>
          <p:cNvPr id="35" name="Text Box 15"/>
          <p:cNvSpPr txBox="1">
            <a:spLocks noChangeArrowheads="1"/>
          </p:cNvSpPr>
          <p:nvPr/>
        </p:nvSpPr>
        <p:spPr bwMode="auto">
          <a:xfrm>
            <a:off x="5703425" y="2334276"/>
            <a:ext cx="1726095" cy="523220"/>
          </a:xfrm>
          <a:prstGeom prst="rect">
            <a:avLst/>
          </a:prstGeom>
          <a:noFill/>
          <a:ln w="9525">
            <a:noFill/>
            <a:miter lim="800000"/>
            <a:headEnd/>
            <a:tailEnd/>
          </a:ln>
          <a:effectLst/>
        </p:spPr>
        <p:txBody>
          <a:bodyPr wrap="square" anchor="ctr">
            <a:spAutoFit/>
          </a:bodyPr>
          <a:lstStyle/>
          <a:p>
            <a:pPr>
              <a:spcBef>
                <a:spcPct val="50000"/>
              </a:spcBef>
            </a:pPr>
            <a:r>
              <a:rPr lang="en-AU" sz="2800" dirty="0" smtClean="0">
                <a:solidFill>
                  <a:schemeClr val="bg1"/>
                </a:solidFill>
                <a:effectLst>
                  <a:glow rad="228600">
                    <a:schemeClr val="accent1">
                      <a:satMod val="175000"/>
                      <a:alpha val="40000"/>
                    </a:schemeClr>
                  </a:glow>
                </a:effectLst>
                <a:latin typeface="karabinE." pitchFamily="2" charset="0"/>
              </a:rPr>
              <a:t>reception</a:t>
            </a:r>
            <a:endParaRPr lang="en-AU" sz="2800" dirty="0">
              <a:solidFill>
                <a:schemeClr val="bg1"/>
              </a:solidFill>
              <a:effectLst>
                <a:glow rad="228600">
                  <a:schemeClr val="accent1">
                    <a:satMod val="175000"/>
                    <a:alpha val="40000"/>
                  </a:schemeClr>
                </a:glow>
              </a:effectLst>
              <a:latin typeface="karabinE." pitchFamily="2" charset="0"/>
            </a:endParaRPr>
          </a:p>
        </p:txBody>
      </p:sp>
      <p:sp>
        <p:nvSpPr>
          <p:cNvPr id="45" name="TextBox 44"/>
          <p:cNvSpPr txBox="1"/>
          <p:nvPr/>
        </p:nvSpPr>
        <p:spPr>
          <a:xfrm>
            <a:off x="-1000164" y="571480"/>
            <a:ext cx="500066" cy="646331"/>
          </a:xfrm>
          <a:prstGeom prst="rect">
            <a:avLst/>
          </a:prstGeom>
          <a:noFill/>
        </p:spPr>
        <p:txBody>
          <a:bodyPr wrap="square" rtlCol="0">
            <a:spAutoFit/>
            <a:scene3d>
              <a:camera prst="orthographicFront"/>
              <a:lightRig rig="threePt" dir="t"/>
            </a:scene3d>
            <a:sp3d>
              <a:bevelT w="0" h="0"/>
            </a:sp3d>
          </a:bodyPr>
          <a:lstStyle/>
          <a:p>
            <a:pPr>
              <a:spcBef>
                <a:spcPts val="0"/>
              </a:spcBef>
              <a:spcAft>
                <a:spcPts val="0"/>
              </a:spcAft>
            </a:pPr>
            <a:r>
              <a:rPr lang="en-AU" sz="3600" dirty="0" smtClean="0">
                <a:solidFill>
                  <a:schemeClr val="bg1">
                    <a:lumMod val="85000"/>
                  </a:schemeClr>
                </a:solidFill>
                <a:effectLst/>
                <a:latin typeface="Kamera Dings" pitchFamily="2" charset="0"/>
              </a:rPr>
              <a:t>7</a:t>
            </a:r>
          </a:p>
        </p:txBody>
      </p:sp>
      <p:grpSp>
        <p:nvGrpSpPr>
          <p:cNvPr id="2" name="Group 38"/>
          <p:cNvGrpSpPr/>
          <p:nvPr/>
        </p:nvGrpSpPr>
        <p:grpSpPr>
          <a:xfrm>
            <a:off x="9786974" y="428604"/>
            <a:ext cx="714348" cy="6072230"/>
            <a:chOff x="8286776" y="428604"/>
            <a:chExt cx="714348" cy="6072230"/>
          </a:xfrm>
        </p:grpSpPr>
        <p:grpSp>
          <p:nvGrpSpPr>
            <p:cNvPr id="3" name="Group 45"/>
            <p:cNvGrpSpPr/>
            <p:nvPr/>
          </p:nvGrpSpPr>
          <p:grpSpPr>
            <a:xfrm>
              <a:off x="8286776" y="1000108"/>
              <a:ext cx="714348" cy="5500726"/>
              <a:chOff x="8286776" y="688097"/>
              <a:chExt cx="714348" cy="5500726"/>
            </a:xfrm>
          </p:grpSpPr>
          <p:sp>
            <p:nvSpPr>
              <p:cNvPr id="47" name="TextBox 46"/>
              <p:cNvSpPr txBox="1"/>
              <p:nvPr/>
            </p:nvSpPr>
            <p:spPr>
              <a:xfrm>
                <a:off x="8286776" y="5357826"/>
                <a:ext cx="714348" cy="830997"/>
              </a:xfrm>
              <a:prstGeom prst="rect">
                <a:avLst/>
              </a:prstGeom>
              <a:noFill/>
            </p:spPr>
            <p:txBody>
              <a:bodyPr wrap="square" rtlCol="0">
                <a:spAutoFit/>
              </a:bodyPr>
              <a:lstStyle/>
              <a:p>
                <a:pPr>
                  <a:spcBef>
                    <a:spcPts val="0"/>
                  </a:spcBef>
                  <a:spcAft>
                    <a:spcPts val="0"/>
                  </a:spcAft>
                </a:pPr>
                <a:r>
                  <a:rPr lang="en-AU" sz="2400" dirty="0" smtClean="0">
                    <a:solidFill>
                      <a:schemeClr val="bg1">
                        <a:alpha val="35000"/>
                      </a:schemeClr>
                    </a:solidFill>
                    <a:latin typeface="Travelcons" pitchFamily="2" charset="0"/>
                  </a:rPr>
                  <a:t>=iz</a:t>
                </a:r>
              </a:p>
            </p:txBody>
          </p:sp>
          <p:sp>
            <p:nvSpPr>
              <p:cNvPr id="48" name="TextBox 47"/>
              <p:cNvSpPr txBox="1"/>
              <p:nvPr/>
            </p:nvSpPr>
            <p:spPr>
              <a:xfrm>
                <a:off x="8286776" y="688097"/>
                <a:ext cx="714348" cy="830997"/>
              </a:xfrm>
              <a:prstGeom prst="rect">
                <a:avLst/>
              </a:prstGeom>
              <a:noFill/>
            </p:spPr>
            <p:txBody>
              <a:bodyPr wrap="square" rtlCol="0">
                <a:spAutoFit/>
              </a:bodyPr>
              <a:lstStyle/>
              <a:p>
                <a:pPr>
                  <a:spcBef>
                    <a:spcPts val="0"/>
                  </a:spcBef>
                  <a:spcAft>
                    <a:spcPts val="0"/>
                  </a:spcAft>
                </a:pPr>
                <a:r>
                  <a:rPr lang="en-AU" sz="2400" dirty="0" smtClean="0">
                    <a:solidFill>
                      <a:schemeClr val="bg1">
                        <a:alpha val="35000"/>
                      </a:schemeClr>
                    </a:solidFill>
                    <a:latin typeface="Travelcons" pitchFamily="2" charset="0"/>
                  </a:rPr>
                  <a:t>m|</a:t>
                </a:r>
              </a:p>
            </p:txBody>
          </p:sp>
          <p:sp>
            <p:nvSpPr>
              <p:cNvPr id="49" name="TextBox 48"/>
              <p:cNvSpPr txBox="1"/>
              <p:nvPr/>
            </p:nvSpPr>
            <p:spPr>
              <a:xfrm>
                <a:off x="8286776" y="2474047"/>
                <a:ext cx="714348" cy="830997"/>
              </a:xfrm>
              <a:prstGeom prst="rect">
                <a:avLst/>
              </a:prstGeom>
              <a:noFill/>
            </p:spPr>
            <p:txBody>
              <a:bodyPr wrap="square" rtlCol="0">
                <a:spAutoFit/>
              </a:bodyPr>
              <a:lstStyle/>
              <a:p>
                <a:pPr>
                  <a:spcBef>
                    <a:spcPts val="0"/>
                  </a:spcBef>
                  <a:spcAft>
                    <a:spcPts val="0"/>
                  </a:spcAft>
                </a:pPr>
                <a:r>
                  <a:rPr lang="en-AU" sz="2400" dirty="0" smtClean="0">
                    <a:solidFill>
                      <a:schemeClr val="bg1">
                        <a:alpha val="35000"/>
                      </a:schemeClr>
                    </a:solidFill>
                    <a:latin typeface="Travelcons" pitchFamily="2" charset="0"/>
                  </a:rPr>
                  <a:t>D</a:t>
                </a:r>
              </a:p>
              <a:p>
                <a:pPr>
                  <a:spcBef>
                    <a:spcPts val="0"/>
                  </a:spcBef>
                  <a:spcAft>
                    <a:spcPts val="0"/>
                  </a:spcAft>
                </a:pPr>
                <a:r>
                  <a:rPr lang="en-AU" sz="2400" dirty="0" smtClean="0">
                    <a:solidFill>
                      <a:schemeClr val="bg1">
                        <a:alpha val="35000"/>
                      </a:schemeClr>
                    </a:solidFill>
                    <a:latin typeface="Travelcons" pitchFamily="2" charset="0"/>
                  </a:rPr>
                  <a:t>a</a:t>
                </a:r>
              </a:p>
            </p:txBody>
          </p:sp>
          <p:sp>
            <p:nvSpPr>
              <p:cNvPr id="50" name="TextBox 49"/>
              <p:cNvSpPr txBox="1"/>
              <p:nvPr/>
            </p:nvSpPr>
            <p:spPr>
              <a:xfrm>
                <a:off x="8286776" y="3545617"/>
                <a:ext cx="714348" cy="830997"/>
              </a:xfrm>
              <a:prstGeom prst="rect">
                <a:avLst/>
              </a:prstGeom>
              <a:noFill/>
            </p:spPr>
            <p:txBody>
              <a:bodyPr wrap="square" rtlCol="0">
                <a:spAutoFit/>
              </a:bodyPr>
              <a:lstStyle/>
              <a:p>
                <a:pPr>
                  <a:spcBef>
                    <a:spcPts val="0"/>
                  </a:spcBef>
                  <a:spcAft>
                    <a:spcPts val="0"/>
                  </a:spcAft>
                </a:pPr>
                <a:r>
                  <a:rPr lang="en-AU" sz="2400" dirty="0" smtClean="0">
                    <a:solidFill>
                      <a:schemeClr val="bg1">
                        <a:alpha val="35000"/>
                      </a:schemeClr>
                    </a:solidFill>
                    <a:latin typeface="Travelcons" pitchFamily="2" charset="0"/>
                  </a:rPr>
                  <a:t>hC</a:t>
                </a:r>
              </a:p>
            </p:txBody>
          </p:sp>
          <p:sp>
            <p:nvSpPr>
              <p:cNvPr id="51" name="TextBox 50"/>
              <p:cNvSpPr txBox="1"/>
              <p:nvPr/>
            </p:nvSpPr>
            <p:spPr>
              <a:xfrm>
                <a:off x="8286776" y="4617187"/>
                <a:ext cx="714348" cy="523220"/>
              </a:xfrm>
              <a:prstGeom prst="rect">
                <a:avLst/>
              </a:prstGeom>
              <a:noFill/>
            </p:spPr>
            <p:txBody>
              <a:bodyPr wrap="square" rtlCol="0">
                <a:spAutoFit/>
              </a:bodyPr>
              <a:lstStyle/>
              <a:p>
                <a:pPr>
                  <a:spcBef>
                    <a:spcPts val="0"/>
                  </a:spcBef>
                  <a:spcAft>
                    <a:spcPts val="0"/>
                  </a:spcAft>
                </a:pPr>
                <a:r>
                  <a:rPr lang="en-AU" sz="2800" dirty="0" smtClean="0">
                    <a:solidFill>
                      <a:schemeClr val="bg1">
                        <a:alpha val="35000"/>
                      </a:schemeClr>
                    </a:solidFill>
                    <a:latin typeface="Travelcons" pitchFamily="2" charset="0"/>
                  </a:rPr>
                  <a:t>G</a:t>
                </a:r>
              </a:p>
            </p:txBody>
          </p:sp>
        </p:grpSp>
        <p:grpSp>
          <p:nvGrpSpPr>
            <p:cNvPr id="4" name="Group 51"/>
            <p:cNvGrpSpPr/>
            <p:nvPr/>
          </p:nvGrpSpPr>
          <p:grpSpPr>
            <a:xfrm>
              <a:off x="8439257" y="428604"/>
              <a:ext cx="405218" cy="357190"/>
              <a:chOff x="3857620" y="3571876"/>
              <a:chExt cx="1928826" cy="1700218"/>
            </a:xfrm>
            <a:solidFill>
              <a:srgbClr val="FFFFFF">
                <a:alpha val="34902"/>
              </a:srgbClr>
            </a:solidFill>
          </p:grpSpPr>
          <p:sp>
            <p:nvSpPr>
              <p:cNvPr id="53" name="Isosceles Triangle 52"/>
              <p:cNvSpPr/>
              <p:nvPr/>
            </p:nvSpPr>
            <p:spPr bwMode="auto">
              <a:xfrm>
                <a:off x="3857620" y="3571876"/>
                <a:ext cx="1928826" cy="785818"/>
              </a:xfrm>
              <a:prstGeom prst="triangle">
                <a:avLst>
                  <a:gd name="adj" fmla="val 50000"/>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25000"/>
                    </a:schemeClr>
                  </a:solidFill>
                  <a:effectLst/>
                  <a:latin typeface="Arial" charset="0"/>
                </a:endParaRPr>
              </a:p>
            </p:txBody>
          </p:sp>
          <p:sp>
            <p:nvSpPr>
              <p:cNvPr id="54" name="Rectangle 53"/>
              <p:cNvSpPr/>
              <p:nvPr/>
            </p:nvSpPr>
            <p:spPr bwMode="auto">
              <a:xfrm>
                <a:off x="4071934" y="4357694"/>
                <a:ext cx="571504" cy="914400"/>
              </a:xfrm>
              <a:prstGeom prst="rect">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25000"/>
                    </a:schemeClr>
                  </a:solidFill>
                  <a:effectLst/>
                  <a:latin typeface="Arial" charset="0"/>
                </a:endParaRPr>
              </a:p>
            </p:txBody>
          </p:sp>
          <p:sp>
            <p:nvSpPr>
              <p:cNvPr id="55" name="Rectangle 54"/>
              <p:cNvSpPr/>
              <p:nvPr/>
            </p:nvSpPr>
            <p:spPr bwMode="auto">
              <a:xfrm>
                <a:off x="4643438" y="4357694"/>
                <a:ext cx="357190" cy="500066"/>
              </a:xfrm>
              <a:prstGeom prst="rect">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25000"/>
                    </a:schemeClr>
                  </a:solidFill>
                  <a:effectLst/>
                  <a:latin typeface="Arial" charset="0"/>
                </a:endParaRPr>
              </a:p>
            </p:txBody>
          </p:sp>
          <p:sp>
            <p:nvSpPr>
              <p:cNvPr id="56" name="Rectangle 55"/>
              <p:cNvSpPr/>
              <p:nvPr/>
            </p:nvSpPr>
            <p:spPr bwMode="auto">
              <a:xfrm>
                <a:off x="5000628" y="4357694"/>
                <a:ext cx="571504" cy="914400"/>
              </a:xfrm>
              <a:prstGeom prst="rect">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25000"/>
                    </a:schemeClr>
                  </a:solidFill>
                  <a:effectLst/>
                  <a:latin typeface="Arial" charset="0"/>
                </a:endParaRPr>
              </a:p>
            </p:txBody>
          </p:sp>
        </p:grpSp>
        <p:sp>
          <p:nvSpPr>
            <p:cNvPr id="57" name="TextBox 56"/>
            <p:cNvSpPr txBox="1"/>
            <p:nvPr/>
          </p:nvSpPr>
          <p:spPr>
            <a:xfrm rot="19375865">
              <a:off x="8429652" y="2151879"/>
              <a:ext cx="532793" cy="276999"/>
            </a:xfrm>
            <a:prstGeom prst="rect">
              <a:avLst/>
            </a:prstGeom>
            <a:noFill/>
          </p:spPr>
          <p:txBody>
            <a:bodyPr wrap="square" rtlCol="0">
              <a:spAutoFit/>
            </a:bodyPr>
            <a:lstStyle/>
            <a:p>
              <a:r>
                <a:rPr lang="en-AU" sz="1200" b="1" dirty="0" smtClean="0">
                  <a:solidFill>
                    <a:schemeClr val="bg1">
                      <a:alpha val="35000"/>
                    </a:schemeClr>
                  </a:solidFill>
                  <a:latin typeface="Jayne Print" pitchFamily="2" charset="0"/>
                </a:rPr>
                <a:t>RSVP</a:t>
              </a:r>
            </a:p>
          </p:txBody>
        </p:sp>
        <p:sp>
          <p:nvSpPr>
            <p:cNvPr id="58" name="Rounded Rectangle 57"/>
            <p:cNvSpPr/>
            <p:nvPr/>
          </p:nvSpPr>
          <p:spPr bwMode="auto">
            <a:xfrm>
              <a:off x="8477735" y="2071678"/>
              <a:ext cx="360000" cy="360000"/>
            </a:xfrm>
            <a:prstGeom prst="roundRect">
              <a:avLst/>
            </a:prstGeom>
            <a:noFill/>
            <a:ln w="28575" cap="flat" cmpd="sng" algn="ctr">
              <a:solidFill>
                <a:srgbClr val="FFFFFF">
                  <a:alpha val="34902"/>
                </a:srgb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25000"/>
                  </a:schemeClr>
                </a:solidFill>
                <a:effectLst/>
                <a:latin typeface="Arial" charset="0"/>
              </a:endParaRPr>
            </a:p>
          </p:txBody>
        </p:sp>
      </p:grpSp>
      <p:sp>
        <p:nvSpPr>
          <p:cNvPr id="52" name="TextBox 51"/>
          <p:cNvSpPr txBox="1"/>
          <p:nvPr/>
        </p:nvSpPr>
        <p:spPr>
          <a:xfrm>
            <a:off x="8286776" y="4477416"/>
            <a:ext cx="714348" cy="523220"/>
          </a:xfrm>
          <a:prstGeom prst="rect">
            <a:avLst/>
          </a:prstGeom>
          <a:noFill/>
        </p:spPr>
        <p:txBody>
          <a:bodyPr wrap="square" rtlCol="0">
            <a:spAutoFit/>
          </a:bodyPr>
          <a:lstStyle/>
          <a:p>
            <a:pPr>
              <a:spcBef>
                <a:spcPts val="0"/>
              </a:spcBef>
              <a:spcAft>
                <a:spcPts val="0"/>
              </a:spcAft>
            </a:pPr>
            <a:r>
              <a:rPr lang="en-AU" sz="2800" dirty="0" smtClean="0">
                <a:solidFill>
                  <a:schemeClr val="bg1">
                    <a:alpha val="40000"/>
                  </a:schemeClr>
                </a:solidFill>
                <a:latin typeface="Travelcons" pitchFamily="2" charset="0"/>
              </a:rPr>
              <a:t>h</a:t>
            </a:r>
          </a:p>
        </p:txBody>
      </p:sp>
      <p:sp>
        <p:nvSpPr>
          <p:cNvPr id="59" name="TextBox 58"/>
          <p:cNvSpPr txBox="1"/>
          <p:nvPr/>
        </p:nvSpPr>
        <p:spPr>
          <a:xfrm>
            <a:off x="8286776" y="4945575"/>
            <a:ext cx="714348" cy="769441"/>
          </a:xfrm>
          <a:prstGeom prst="rect">
            <a:avLst/>
          </a:prstGeom>
          <a:noFill/>
        </p:spPr>
        <p:txBody>
          <a:bodyPr wrap="square" rtlCol="0">
            <a:spAutoFit/>
          </a:bodyPr>
          <a:lstStyle/>
          <a:p>
            <a:pPr>
              <a:spcBef>
                <a:spcPts val="0"/>
              </a:spcBef>
              <a:spcAft>
                <a:spcPts val="0"/>
              </a:spcAft>
            </a:pPr>
            <a:r>
              <a:rPr lang="en-AU" sz="4400" dirty="0" smtClean="0">
                <a:solidFill>
                  <a:schemeClr val="bg1">
                    <a:alpha val="40000"/>
                  </a:schemeClr>
                </a:solidFill>
                <a:effectLst/>
                <a:latin typeface="Carr Xmas Dingbats" pitchFamily="82" charset="0"/>
              </a:rPr>
              <a:t>P</a:t>
            </a:r>
          </a:p>
        </p:txBody>
      </p:sp>
      <p:grpSp>
        <p:nvGrpSpPr>
          <p:cNvPr id="60" name="Group 5"/>
          <p:cNvGrpSpPr/>
          <p:nvPr/>
        </p:nvGrpSpPr>
        <p:grpSpPr>
          <a:xfrm>
            <a:off x="8253438" y="714356"/>
            <a:ext cx="714380" cy="642942"/>
            <a:chOff x="8286776" y="1000108"/>
            <a:chExt cx="714380" cy="642942"/>
          </a:xfrm>
        </p:grpSpPr>
        <p:sp>
          <p:nvSpPr>
            <p:cNvPr id="61" name="TextBox 60"/>
            <p:cNvSpPr txBox="1"/>
            <p:nvPr/>
          </p:nvSpPr>
          <p:spPr>
            <a:xfrm>
              <a:off x="8286776" y="1000108"/>
              <a:ext cx="714348"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latin typeface="Travelcons" pitchFamily="2" charset="0"/>
                </a:rPr>
                <a:t>m</a:t>
              </a:r>
            </a:p>
          </p:txBody>
        </p:sp>
        <p:sp>
          <p:nvSpPr>
            <p:cNvPr id="62" name="TextBox 61"/>
            <p:cNvSpPr txBox="1"/>
            <p:nvPr/>
          </p:nvSpPr>
          <p:spPr>
            <a:xfrm>
              <a:off x="8501090" y="1181385"/>
              <a:ext cx="500066"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latin typeface="Travelcons" pitchFamily="2" charset="0"/>
                </a:rPr>
                <a:t>|</a:t>
              </a:r>
            </a:p>
          </p:txBody>
        </p:sp>
      </p:grpSp>
      <p:grpSp>
        <p:nvGrpSpPr>
          <p:cNvPr id="63" name="Group 8"/>
          <p:cNvGrpSpPr/>
          <p:nvPr/>
        </p:nvGrpSpPr>
        <p:grpSpPr>
          <a:xfrm>
            <a:off x="8286776" y="2000240"/>
            <a:ext cx="714348" cy="709317"/>
            <a:chOff x="8286776" y="2214554"/>
            <a:chExt cx="714348" cy="709317"/>
          </a:xfrm>
        </p:grpSpPr>
        <p:sp>
          <p:nvSpPr>
            <p:cNvPr id="64" name="TextBox 63"/>
            <p:cNvSpPr txBox="1"/>
            <p:nvPr/>
          </p:nvSpPr>
          <p:spPr>
            <a:xfrm>
              <a:off x="8286776" y="2214554"/>
              <a:ext cx="714348"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effectLst>
                    <a:glow rad="228600">
                      <a:schemeClr val="accent1">
                        <a:satMod val="175000"/>
                        <a:alpha val="40000"/>
                      </a:schemeClr>
                    </a:glow>
                  </a:effectLst>
                  <a:latin typeface="Travelcons" pitchFamily="2" charset="0"/>
                </a:rPr>
                <a:t>D</a:t>
              </a:r>
            </a:p>
          </p:txBody>
        </p:sp>
        <p:sp>
          <p:nvSpPr>
            <p:cNvPr id="65" name="TextBox 64"/>
            <p:cNvSpPr txBox="1"/>
            <p:nvPr/>
          </p:nvSpPr>
          <p:spPr>
            <a:xfrm>
              <a:off x="8286776" y="2462206"/>
              <a:ext cx="714348"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effectLst>
                    <a:glow rad="228600">
                      <a:schemeClr val="accent1">
                        <a:satMod val="175000"/>
                        <a:alpha val="40000"/>
                      </a:schemeClr>
                    </a:glow>
                  </a:effectLst>
                  <a:latin typeface="Travelcons" pitchFamily="2" charset="0"/>
                </a:rPr>
                <a:t>a</a:t>
              </a:r>
            </a:p>
          </p:txBody>
        </p:sp>
      </p:grpSp>
      <p:grpSp>
        <p:nvGrpSpPr>
          <p:cNvPr id="66" name="Group 11"/>
          <p:cNvGrpSpPr/>
          <p:nvPr/>
        </p:nvGrpSpPr>
        <p:grpSpPr>
          <a:xfrm>
            <a:off x="8286776" y="3681715"/>
            <a:ext cx="714380" cy="675979"/>
            <a:chOff x="8286776" y="3038773"/>
            <a:chExt cx="714380" cy="675979"/>
          </a:xfrm>
        </p:grpSpPr>
        <p:sp>
          <p:nvSpPr>
            <p:cNvPr id="67" name="TextBox 66"/>
            <p:cNvSpPr txBox="1"/>
            <p:nvPr/>
          </p:nvSpPr>
          <p:spPr>
            <a:xfrm>
              <a:off x="8286776" y="3038773"/>
              <a:ext cx="500066"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latin typeface="AEZ clothes" pitchFamily="2" charset="0"/>
                </a:rPr>
                <a:t>H</a:t>
              </a:r>
            </a:p>
          </p:txBody>
        </p:sp>
        <p:sp>
          <p:nvSpPr>
            <p:cNvPr id="68" name="TextBox 67"/>
            <p:cNvSpPr txBox="1"/>
            <p:nvPr/>
          </p:nvSpPr>
          <p:spPr>
            <a:xfrm>
              <a:off x="8601103" y="3253087"/>
              <a:ext cx="400053"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latin typeface="AEZ clothes" pitchFamily="2" charset="0"/>
                </a:rPr>
                <a:t>j</a:t>
              </a:r>
            </a:p>
          </p:txBody>
        </p:sp>
      </p:grpSp>
      <p:grpSp>
        <p:nvGrpSpPr>
          <p:cNvPr id="69" name="Group 14"/>
          <p:cNvGrpSpPr/>
          <p:nvPr/>
        </p:nvGrpSpPr>
        <p:grpSpPr>
          <a:xfrm>
            <a:off x="8215338" y="5736381"/>
            <a:ext cx="828649" cy="764453"/>
            <a:chOff x="8215338" y="5548986"/>
            <a:chExt cx="828649" cy="764453"/>
          </a:xfrm>
        </p:grpSpPr>
        <p:sp>
          <p:nvSpPr>
            <p:cNvPr id="70" name="TextBox 69"/>
            <p:cNvSpPr txBox="1"/>
            <p:nvPr/>
          </p:nvSpPr>
          <p:spPr>
            <a:xfrm>
              <a:off x="8286776" y="5851774"/>
              <a:ext cx="714348"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latin typeface="Travelcons" pitchFamily="2" charset="0"/>
                </a:rPr>
                <a:t>z</a:t>
              </a:r>
            </a:p>
          </p:txBody>
        </p:sp>
        <p:sp>
          <p:nvSpPr>
            <p:cNvPr id="71" name="TextBox 70"/>
            <p:cNvSpPr txBox="1"/>
            <p:nvPr/>
          </p:nvSpPr>
          <p:spPr>
            <a:xfrm>
              <a:off x="8215338" y="5548986"/>
              <a:ext cx="828649" cy="523220"/>
            </a:xfrm>
            <a:prstGeom prst="rect">
              <a:avLst/>
            </a:prstGeom>
            <a:noFill/>
          </p:spPr>
          <p:txBody>
            <a:bodyPr wrap="square" rtlCol="0">
              <a:spAutoFit/>
            </a:bodyPr>
            <a:lstStyle/>
            <a:p>
              <a:pPr>
                <a:spcBef>
                  <a:spcPts val="0"/>
                </a:spcBef>
                <a:spcAft>
                  <a:spcPts val="0"/>
                </a:spcAft>
              </a:pPr>
              <a:r>
                <a:rPr lang="en-AU" sz="2800" dirty="0" smtClean="0">
                  <a:solidFill>
                    <a:schemeClr val="bg1">
                      <a:alpha val="40000"/>
                    </a:schemeClr>
                  </a:solidFill>
                  <a:latin typeface="Travelcons" pitchFamily="2" charset="0"/>
                </a:rPr>
                <a:t>=i</a:t>
              </a:r>
            </a:p>
          </p:txBody>
        </p:sp>
      </p:grpSp>
      <p:grpSp>
        <p:nvGrpSpPr>
          <p:cNvPr id="72" name="Group 72"/>
          <p:cNvGrpSpPr/>
          <p:nvPr/>
        </p:nvGrpSpPr>
        <p:grpSpPr>
          <a:xfrm>
            <a:off x="8439257" y="214290"/>
            <a:ext cx="405218" cy="357190"/>
            <a:chOff x="3857620" y="3571876"/>
            <a:chExt cx="1928826" cy="1700218"/>
          </a:xfrm>
          <a:solidFill>
            <a:srgbClr val="FFFFFF">
              <a:alpha val="35000"/>
            </a:srgbClr>
          </a:solidFill>
        </p:grpSpPr>
        <p:sp>
          <p:nvSpPr>
            <p:cNvPr id="73" name="Isosceles Triangle 72"/>
            <p:cNvSpPr/>
            <p:nvPr/>
          </p:nvSpPr>
          <p:spPr bwMode="auto">
            <a:xfrm>
              <a:off x="3857620" y="3571876"/>
              <a:ext cx="1928826" cy="785818"/>
            </a:xfrm>
            <a:prstGeom prst="triangle">
              <a:avLst>
                <a:gd name="adj" fmla="val 50000"/>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40000"/>
                  </a:schemeClr>
                </a:solidFill>
                <a:effectLst/>
                <a:latin typeface="Arial" charset="0"/>
              </a:endParaRPr>
            </a:p>
          </p:txBody>
        </p:sp>
        <p:sp>
          <p:nvSpPr>
            <p:cNvPr id="76" name="Rectangle 75"/>
            <p:cNvSpPr/>
            <p:nvPr/>
          </p:nvSpPr>
          <p:spPr bwMode="auto">
            <a:xfrm>
              <a:off x="4071934" y="4357694"/>
              <a:ext cx="571504" cy="914400"/>
            </a:xfrm>
            <a:prstGeom prst="rect">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40000"/>
                  </a:schemeClr>
                </a:solidFill>
                <a:effectLst/>
                <a:latin typeface="Arial" charset="0"/>
              </a:endParaRPr>
            </a:p>
          </p:txBody>
        </p:sp>
        <p:sp>
          <p:nvSpPr>
            <p:cNvPr id="79" name="Rectangle 78"/>
            <p:cNvSpPr/>
            <p:nvPr/>
          </p:nvSpPr>
          <p:spPr bwMode="auto">
            <a:xfrm>
              <a:off x="4643438" y="4357694"/>
              <a:ext cx="357190" cy="500066"/>
            </a:xfrm>
            <a:prstGeom prst="rect">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40000"/>
                  </a:schemeClr>
                </a:solidFill>
                <a:effectLst/>
                <a:latin typeface="Arial" charset="0"/>
              </a:endParaRPr>
            </a:p>
          </p:txBody>
        </p:sp>
        <p:sp>
          <p:nvSpPr>
            <p:cNvPr id="82" name="Rectangle 81"/>
            <p:cNvSpPr/>
            <p:nvPr/>
          </p:nvSpPr>
          <p:spPr bwMode="auto">
            <a:xfrm>
              <a:off x="5000628" y="4357694"/>
              <a:ext cx="571504" cy="914400"/>
            </a:xfrm>
            <a:prstGeom prst="rect">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40000"/>
                  </a:schemeClr>
                </a:solidFill>
                <a:effectLst/>
                <a:latin typeface="Arial" charset="0"/>
              </a:endParaRPr>
            </a:p>
          </p:txBody>
        </p:sp>
      </p:grpSp>
      <p:sp>
        <p:nvSpPr>
          <p:cNvPr id="85" name="TextBox 84"/>
          <p:cNvSpPr txBox="1"/>
          <p:nvPr/>
        </p:nvSpPr>
        <p:spPr>
          <a:xfrm rot="20368967">
            <a:off x="8316275" y="1551877"/>
            <a:ext cx="775090" cy="400110"/>
          </a:xfrm>
          <a:prstGeom prst="rect">
            <a:avLst/>
          </a:prstGeom>
          <a:noFill/>
        </p:spPr>
        <p:txBody>
          <a:bodyPr wrap="square" rtlCol="0">
            <a:spAutoFit/>
          </a:bodyPr>
          <a:lstStyle/>
          <a:p>
            <a:r>
              <a:rPr lang="en-AU" sz="2000" b="1" dirty="0" smtClean="0">
                <a:ln w="57150">
                  <a:noFill/>
                </a:ln>
                <a:solidFill>
                  <a:schemeClr val="bg1">
                    <a:alpha val="40000"/>
                  </a:schemeClr>
                </a:solidFill>
                <a:effectLst/>
                <a:latin typeface="Jayne Print" pitchFamily="2" charset="0"/>
              </a:rPr>
              <a:t>RSVP</a:t>
            </a:r>
          </a:p>
        </p:txBody>
      </p:sp>
      <p:sp>
        <p:nvSpPr>
          <p:cNvPr id="88" name="TextBox 87"/>
          <p:cNvSpPr txBox="1"/>
          <p:nvPr/>
        </p:nvSpPr>
        <p:spPr>
          <a:xfrm>
            <a:off x="8286776" y="2857496"/>
            <a:ext cx="714348" cy="830997"/>
          </a:xfrm>
          <a:prstGeom prst="rect">
            <a:avLst/>
          </a:prstGeom>
          <a:noFill/>
        </p:spPr>
        <p:txBody>
          <a:bodyPr wrap="square" rtlCol="0">
            <a:spAutoFit/>
          </a:bodyPr>
          <a:lstStyle/>
          <a:p>
            <a:pPr>
              <a:spcBef>
                <a:spcPts val="0"/>
              </a:spcBef>
              <a:spcAft>
                <a:spcPts val="0"/>
              </a:spcAft>
            </a:pPr>
            <a:r>
              <a:rPr lang="en-AU" sz="4800" dirty="0" smtClean="0">
                <a:solidFill>
                  <a:schemeClr val="bg1">
                    <a:alpha val="40000"/>
                  </a:schemeClr>
                </a:solidFill>
                <a:latin typeface="WC Sold Out C Bta" pitchFamily="2" charset="0"/>
                <a:ea typeface="WC Sold Out C Bta" pitchFamily="2" charset="0"/>
              </a:rPr>
              <a:t>0</a:t>
            </a:r>
          </a:p>
        </p:txBody>
      </p:sp>
      <p:sp>
        <p:nvSpPr>
          <p:cNvPr id="95" name="TextBox 94"/>
          <p:cNvSpPr txBox="1"/>
          <p:nvPr/>
        </p:nvSpPr>
        <p:spPr>
          <a:xfrm>
            <a:off x="5357818" y="500042"/>
            <a:ext cx="2357454" cy="911697"/>
          </a:xfrm>
          <a:prstGeom prst="rect">
            <a:avLst/>
          </a:prstGeom>
          <a:solidFill>
            <a:schemeClr val="tx1">
              <a:alpha val="52000"/>
            </a:schemeClr>
          </a:solidFill>
          <a:effectLst>
            <a:softEdge rad="317500"/>
          </a:effectLst>
        </p:spPr>
        <p:txBody>
          <a:bodyPr wrap="square" lIns="360000" tIns="360000" rIns="360000" bIns="360000" rtlCol="0">
            <a:spAutoFit/>
          </a:bodyPr>
          <a:lstStyle/>
          <a:p>
            <a:pPr algn="l"/>
            <a:r>
              <a:rPr lang="en-AU" sz="1200" b="1" dirty="0" smtClean="0">
                <a:solidFill>
                  <a:schemeClr val="bg1"/>
                </a:solidFill>
                <a:effectLst>
                  <a:glow rad="228600">
                    <a:schemeClr val="accent1">
                      <a:satMod val="175000"/>
                      <a:alpha val="40000"/>
                    </a:schemeClr>
                  </a:glow>
                  <a:outerShdw blurRad="50800" dist="38100" dir="2700000" algn="tl" rotWithShape="0">
                    <a:prstClr val="black">
                      <a:alpha val="40000"/>
                    </a:prstClr>
                  </a:outerShdw>
                </a:effectLst>
                <a:latin typeface="Jayne Print" pitchFamily="2" charset="0"/>
              </a:rPr>
              <a:t>Click here for a Map</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alpha val="74000"/>
          </a:schemeClr>
        </a:solidFill>
        <a:effectLst/>
      </p:bgPr>
    </p:bg>
    <p:spTree>
      <p:nvGrpSpPr>
        <p:cNvPr id="1" name=""/>
        <p:cNvGrpSpPr/>
        <p:nvPr/>
      </p:nvGrpSpPr>
      <p:grpSpPr>
        <a:xfrm>
          <a:off x="0" y="0"/>
          <a:ext cx="0" cy="0"/>
          <a:chOff x="0" y="0"/>
          <a:chExt cx="0" cy="0"/>
        </a:xfrm>
      </p:grpSpPr>
      <p:pic>
        <p:nvPicPr>
          <p:cNvPr id="3087" name="Picture 15" descr="Autumn trees mountains mist"/>
          <p:cNvPicPr>
            <a:picLocks noChangeAspect="1" noChangeArrowheads="1"/>
          </p:cNvPicPr>
          <p:nvPr/>
        </p:nvPicPr>
        <p:blipFill>
          <a:blip r:embed="rId2" cstate="print"/>
          <a:srcRect l="5238" t="2937" r="6268" b="3094"/>
          <a:stretch>
            <a:fillRect/>
          </a:stretch>
        </p:blipFill>
        <p:spPr bwMode="auto">
          <a:xfrm>
            <a:off x="0" y="0"/>
            <a:ext cx="9144000" cy="6858000"/>
          </a:xfrm>
          <a:prstGeom prst="rect">
            <a:avLst/>
          </a:prstGeom>
          <a:noFill/>
          <a:effectLst/>
        </p:spPr>
      </p:pic>
      <p:sp>
        <p:nvSpPr>
          <p:cNvPr id="21" name="Snip Single Corner Rectangle 20"/>
          <p:cNvSpPr/>
          <p:nvPr/>
        </p:nvSpPr>
        <p:spPr bwMode="auto">
          <a:xfrm flipH="1">
            <a:off x="-1785982" y="7143776"/>
            <a:ext cx="6886598" cy="4071966"/>
          </a:xfrm>
          <a:prstGeom prst="snip1Rect">
            <a:avLst>
              <a:gd name="adj" fmla="val 31362"/>
            </a:avLst>
          </a:prstGeom>
          <a:solidFill>
            <a:schemeClr val="tx1">
              <a:alpha val="47000"/>
            </a:schemeClr>
          </a:solidFill>
          <a:ln w="9525" cap="flat" cmpd="sng" algn="ctr">
            <a:solidFill>
              <a:schemeClr val="tx1"/>
            </a:solidFill>
            <a:prstDash val="solid"/>
            <a:round/>
            <a:headEnd type="none" w="med" len="med"/>
            <a:tailEnd type="none" w="med" len="med"/>
          </a:ln>
          <a:effectLst>
            <a:softEdge rad="635000"/>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tx1"/>
              </a:solidFill>
              <a:effectLst/>
              <a:latin typeface="Arial" charset="0"/>
            </a:endParaRPr>
          </a:p>
        </p:txBody>
      </p:sp>
      <p:sp>
        <p:nvSpPr>
          <p:cNvPr id="17" name="Text Box 19"/>
          <p:cNvSpPr txBox="1">
            <a:spLocks noChangeArrowheads="1"/>
          </p:cNvSpPr>
          <p:nvPr/>
        </p:nvSpPr>
        <p:spPr bwMode="auto">
          <a:xfrm>
            <a:off x="142844" y="322163"/>
            <a:ext cx="10858576" cy="8679001"/>
          </a:xfrm>
          <a:prstGeom prst="rect">
            <a:avLst/>
          </a:prstGeom>
          <a:noFill/>
          <a:ln w="9525">
            <a:noFill/>
            <a:miter lim="800000"/>
            <a:headEnd/>
            <a:tailEnd/>
          </a:ln>
          <a:effectLst/>
        </p:spPr>
        <p:txBody>
          <a:bodyPr>
            <a:prstTxWarp prst="textArchUp">
              <a:avLst>
                <a:gd name="adj" fmla="val 11566318"/>
              </a:avLst>
            </a:prstTxWarp>
            <a:spAutoFit/>
          </a:bodyPr>
          <a:lstStyle/>
          <a:p>
            <a:pPr algn="l">
              <a:spcBef>
                <a:spcPct val="50000"/>
              </a:spcBef>
            </a:pPr>
            <a:r>
              <a:rPr lang="en-AU" sz="6600" dirty="0" smtClean="0">
                <a:solidFill>
                  <a:schemeClr val="bg1">
                    <a:alpha val="75000"/>
                  </a:schemeClr>
                </a:solidFill>
                <a:effectLst>
                  <a:outerShdw blurRad="50800" dist="38100" dir="2700000" algn="tl" rotWithShape="0">
                    <a:schemeClr val="tx1">
                      <a:alpha val="40000"/>
                    </a:schemeClr>
                  </a:outerShdw>
                </a:effectLst>
                <a:latin typeface="Scriptina" pitchFamily="2" charset="0"/>
              </a:rPr>
              <a:t>Where to Stay</a:t>
            </a:r>
            <a:endParaRPr lang="en-AU" sz="6600" dirty="0">
              <a:solidFill>
                <a:schemeClr val="bg1">
                  <a:alpha val="75000"/>
                </a:schemeClr>
              </a:solidFill>
              <a:effectLst>
                <a:outerShdw blurRad="50800" dist="38100" dir="2700000" algn="tl" rotWithShape="0">
                  <a:schemeClr val="tx1">
                    <a:alpha val="40000"/>
                  </a:schemeClr>
                </a:outerShdw>
              </a:effectLst>
              <a:latin typeface="Scriptina" pitchFamily="2" charset="0"/>
            </a:endParaRPr>
          </a:p>
        </p:txBody>
      </p:sp>
      <p:pic>
        <p:nvPicPr>
          <p:cNvPr id="10" name="Picture 9" descr="glowing butterflies.png"/>
          <p:cNvPicPr>
            <a:picLocks noChangeAspect="1"/>
          </p:cNvPicPr>
          <p:nvPr/>
        </p:nvPicPr>
        <p:blipFill>
          <a:blip r:embed="rId3">
            <a:duotone>
              <a:schemeClr val="accent3">
                <a:shade val="45000"/>
                <a:satMod val="135000"/>
              </a:schemeClr>
              <a:prstClr val="white"/>
            </a:duotone>
            <a:lum bright="4000" contrast="5000"/>
          </a:blip>
          <a:srcRect t="17647" r="23372" b="47057"/>
          <a:stretch>
            <a:fillRect/>
          </a:stretch>
        </p:blipFill>
        <p:spPr>
          <a:xfrm>
            <a:off x="-214346" y="500042"/>
            <a:ext cx="1485965" cy="928694"/>
          </a:xfrm>
          <a:prstGeom prst="rect">
            <a:avLst/>
          </a:prstGeom>
          <a:noFill/>
        </p:spPr>
      </p:pic>
      <p:pic>
        <p:nvPicPr>
          <p:cNvPr id="11" name="Picture 10" descr="glowing butterflies.png"/>
          <p:cNvPicPr>
            <a:picLocks noChangeAspect="1"/>
          </p:cNvPicPr>
          <p:nvPr/>
        </p:nvPicPr>
        <p:blipFill>
          <a:blip r:embed="rId3">
            <a:duotone>
              <a:schemeClr val="accent3">
                <a:shade val="45000"/>
                <a:satMod val="135000"/>
              </a:schemeClr>
              <a:prstClr val="white"/>
            </a:duotone>
            <a:lum bright="4000" contrast="5000"/>
          </a:blip>
          <a:srcRect t="47060" r="23372" b="-4"/>
          <a:stretch>
            <a:fillRect/>
          </a:stretch>
        </p:blipFill>
        <p:spPr>
          <a:xfrm>
            <a:off x="971550" y="714356"/>
            <a:ext cx="1038213" cy="973289"/>
          </a:xfrm>
          <a:prstGeom prst="rect">
            <a:avLst/>
          </a:prstGeom>
          <a:noFill/>
        </p:spPr>
      </p:pic>
      <p:sp>
        <p:nvSpPr>
          <p:cNvPr id="12" name="TextBox 11"/>
          <p:cNvSpPr txBox="1"/>
          <p:nvPr/>
        </p:nvSpPr>
        <p:spPr>
          <a:xfrm>
            <a:off x="-1714576" y="9644106"/>
            <a:ext cx="1928858" cy="1496473"/>
          </a:xfrm>
          <a:prstGeom prst="rect">
            <a:avLst/>
          </a:prstGeom>
          <a:noFill/>
          <a:effectLst/>
        </p:spPr>
        <p:txBody>
          <a:bodyPr wrap="square" lIns="360000" tIns="360000" rIns="360000" bIns="360000" rtlCol="0">
            <a:spAutoFit/>
          </a:bodyPr>
          <a:lstStyle/>
          <a:p>
            <a:pPr algn="l">
              <a:lnSpc>
                <a:spcPts val="1500"/>
              </a:lnSpc>
            </a:pPr>
            <a:r>
              <a:rPr lang="en-AU" sz="2000" b="1" smtClean="0">
                <a:solidFill>
                  <a:schemeClr val="bg1"/>
                </a:solidFill>
                <a:effectLst>
                  <a:outerShdw blurRad="50800" dist="38100" dir="2700000" algn="tl" rotWithShape="0">
                    <a:schemeClr val="bg1">
                      <a:alpha val="40000"/>
                    </a:schemeClr>
                  </a:outerShdw>
                </a:effectLst>
                <a:latin typeface="Worstveld Sling Extra Oblique" pitchFamily="2" charset="0"/>
              </a:rPr>
              <a:t>Cottages:</a:t>
            </a:r>
            <a:r>
              <a:rPr lang="en-AU" sz="2000" smtClean="0">
                <a:solidFill>
                  <a:schemeClr val="bg1"/>
                </a:solidFill>
                <a:effectLst>
                  <a:outerShdw blurRad="50800" dist="38100" dir="2700000" algn="tl" rotWithShape="0">
                    <a:schemeClr val="bg1">
                      <a:alpha val="40000"/>
                    </a:schemeClr>
                  </a:outerShdw>
                </a:effectLst>
                <a:latin typeface="Worstveld Sling Extra Oblique" pitchFamily="2" charset="0"/>
              </a:rPr>
              <a:t/>
            </a:r>
            <a:br>
              <a:rPr lang="en-AU" sz="2000" smtClean="0">
                <a:solidFill>
                  <a:schemeClr val="bg1"/>
                </a:solidFill>
                <a:effectLst>
                  <a:outerShdw blurRad="50800" dist="38100" dir="2700000" algn="tl" rotWithShape="0">
                    <a:schemeClr val="bg1">
                      <a:alpha val="40000"/>
                    </a:schemeClr>
                  </a:outerShdw>
                </a:effectLst>
                <a:latin typeface="Worstveld Sling Extra Oblique" pitchFamily="2" charset="0"/>
              </a:rPr>
            </a:br>
            <a:r>
              <a:rPr lang="en-AU" sz="2000" smtClean="0">
                <a:solidFill>
                  <a:schemeClr val="bg1"/>
                </a:solidFill>
                <a:effectLst>
                  <a:outerShdw blurRad="50800" dist="38100" dir="2700000" algn="tl" rotWithShape="0">
                    <a:schemeClr val="bg1">
                      <a:alpha val="40000"/>
                    </a:schemeClr>
                  </a:outerShdw>
                </a:effectLst>
                <a:latin typeface="Worstveld Sling Extra Oblique" pitchFamily="2" charset="0"/>
              </a:rPr>
              <a:t>Abbys Cottages</a:t>
            </a:r>
          </a:p>
          <a:p>
            <a:pPr algn="l">
              <a:lnSpc>
                <a:spcPts val="1500"/>
              </a:lnSpc>
            </a:pPr>
            <a:r>
              <a:rPr lang="en-AU" sz="2000" smtClean="0">
                <a:solidFill>
                  <a:schemeClr val="bg1"/>
                </a:solidFill>
                <a:effectLst>
                  <a:outerShdw blurRad="50800" dist="38100" dir="2700000" algn="tl" rotWithShape="0">
                    <a:schemeClr val="bg1">
                      <a:alpha val="40000"/>
                    </a:schemeClr>
                  </a:outerShdw>
                </a:effectLst>
                <a:latin typeface="Worstveld Sling Extra Oblique" pitchFamily="2" charset="0"/>
              </a:rPr>
              <a:t>Knights Cottage</a:t>
            </a:r>
          </a:p>
          <a:p>
            <a:pPr algn="l">
              <a:lnSpc>
                <a:spcPts val="1500"/>
              </a:lnSpc>
            </a:pPr>
            <a:endParaRPr lang="en-AU" sz="2000" smtClean="0">
              <a:solidFill>
                <a:schemeClr val="bg1"/>
              </a:solidFill>
              <a:effectLst>
                <a:outerShdw blurRad="50800" dist="38100" dir="2700000" algn="tl" rotWithShape="0">
                  <a:schemeClr val="bg1">
                    <a:alpha val="40000"/>
                  </a:schemeClr>
                </a:outerShdw>
              </a:effectLst>
              <a:latin typeface="Worstveld Sling Extra Oblique" pitchFamily="2" charset="0"/>
            </a:endParaRPr>
          </a:p>
        </p:txBody>
      </p:sp>
      <p:sp>
        <p:nvSpPr>
          <p:cNvPr id="15" name="TextBox 14"/>
          <p:cNvSpPr txBox="1"/>
          <p:nvPr/>
        </p:nvSpPr>
        <p:spPr>
          <a:xfrm>
            <a:off x="2214546" y="1309913"/>
            <a:ext cx="3929090" cy="5405235"/>
          </a:xfrm>
          <a:prstGeom prst="rect">
            <a:avLst/>
          </a:prstGeom>
          <a:solidFill>
            <a:schemeClr val="tx1">
              <a:alpha val="37000"/>
            </a:schemeClr>
          </a:solidFill>
          <a:effectLst>
            <a:softEdge rad="317500"/>
          </a:effectLst>
        </p:spPr>
        <p:txBody>
          <a:bodyPr wrap="square" lIns="360000" tIns="360000" rIns="360000" bIns="360000" rtlCol="0">
            <a:spAutoFit/>
          </a:bodyPr>
          <a:lstStyle/>
          <a:p>
            <a:pPr algn="l">
              <a:spcBef>
                <a:spcPts val="400"/>
              </a:spcBef>
              <a:spcAft>
                <a:spcPts val="400"/>
              </a:spcAft>
            </a:pPr>
            <a:r>
              <a:rPr lang="en-AU" sz="1100" dirty="0" smtClean="0">
                <a:solidFill>
                  <a:schemeClr val="bg1"/>
                </a:solidFill>
                <a:latin typeface="Jayne Print" pitchFamily="2" charset="0"/>
              </a:rPr>
              <a:t>There are so many beautiful places to stay, both in Bright and the surrounding areas.</a:t>
            </a:r>
          </a:p>
          <a:p>
            <a:pPr algn="l">
              <a:spcBef>
                <a:spcPts val="400"/>
              </a:spcBef>
              <a:spcAft>
                <a:spcPts val="400"/>
              </a:spcAft>
            </a:pPr>
            <a:r>
              <a:rPr lang="en-AU" sz="1100" dirty="0" smtClean="0">
                <a:solidFill>
                  <a:schemeClr val="bg1"/>
                </a:solidFill>
                <a:latin typeface="Jayne Print" pitchFamily="2" charset="0"/>
              </a:rPr>
              <a:t>Whether you stay for the weekend or plan a whole week – there are romantic B</a:t>
            </a:r>
            <a:r>
              <a:rPr lang="en-AU" sz="1100" dirty="0" smtClean="0">
                <a:solidFill>
                  <a:schemeClr val="bg1"/>
                </a:solidFill>
                <a:latin typeface="Comic Sans MS" pitchFamily="66" charset="0"/>
              </a:rPr>
              <a:t>&amp;</a:t>
            </a:r>
            <a:r>
              <a:rPr lang="en-AU" sz="1100" dirty="0" smtClean="0">
                <a:solidFill>
                  <a:schemeClr val="bg1"/>
                </a:solidFill>
                <a:latin typeface="Jayne Print" pitchFamily="2" charset="0"/>
              </a:rPr>
              <a:t>B’s for couples, cosy cottages for families and friends, budget motels and some of the most beautiful camping spots in Victoria.</a:t>
            </a:r>
          </a:p>
          <a:p>
            <a:pPr algn="l">
              <a:spcBef>
                <a:spcPts val="400"/>
              </a:spcBef>
              <a:spcAft>
                <a:spcPts val="400"/>
              </a:spcAft>
            </a:pPr>
            <a:r>
              <a:rPr lang="en-AU" sz="1100" dirty="0" smtClean="0">
                <a:solidFill>
                  <a:schemeClr val="bg1"/>
                </a:solidFill>
                <a:latin typeface="Jayne Print" pitchFamily="2" charset="0"/>
              </a:rPr>
              <a:t>Check out the links on the right for some of our recommendations and be sure to have look at our </a:t>
            </a:r>
            <a:r>
              <a:rPr lang="en-AU" sz="1100" b="1" dirty="0" smtClean="0">
                <a:solidFill>
                  <a:schemeClr val="bg1"/>
                </a:solidFill>
                <a:effectLst>
                  <a:glow rad="139700">
                    <a:schemeClr val="accent1">
                      <a:satMod val="175000"/>
                      <a:alpha val="40000"/>
                    </a:schemeClr>
                  </a:glow>
                </a:effectLst>
                <a:latin typeface="Jayne Print" pitchFamily="2" charset="0"/>
              </a:rPr>
              <a:t>Accommodation Map </a:t>
            </a:r>
            <a:r>
              <a:rPr lang="en-AU" sz="1100" dirty="0" smtClean="0">
                <a:solidFill>
                  <a:schemeClr val="bg1"/>
                </a:solidFill>
                <a:latin typeface="Jayne Print" pitchFamily="2" charset="0"/>
              </a:rPr>
              <a:t>too. Or give us a call and we can help you decide.</a:t>
            </a:r>
          </a:p>
          <a:p>
            <a:pPr algn="l">
              <a:spcBef>
                <a:spcPts val="400"/>
              </a:spcBef>
              <a:spcAft>
                <a:spcPts val="400"/>
              </a:spcAft>
            </a:pPr>
            <a:r>
              <a:rPr lang="en-AU" sz="1100" dirty="0" smtClean="0">
                <a:solidFill>
                  <a:schemeClr val="bg1"/>
                </a:solidFill>
                <a:latin typeface="Jayne Print" pitchFamily="2" charset="0"/>
              </a:rPr>
              <a:t>For more options check out </a:t>
            </a:r>
            <a:r>
              <a:rPr lang="en-AU" sz="1100" b="1" dirty="0" smtClean="0">
                <a:solidFill>
                  <a:schemeClr val="bg1"/>
                </a:solidFill>
                <a:effectLst>
                  <a:glow rad="139700">
                    <a:schemeClr val="accent1">
                      <a:satMod val="175000"/>
                      <a:alpha val="40000"/>
                    </a:schemeClr>
                  </a:glow>
                </a:effectLst>
                <a:latin typeface="Jayne Print" pitchFamily="2" charset="0"/>
              </a:rPr>
              <a:t>www.stayz.com</a:t>
            </a:r>
            <a:endParaRPr lang="en-AU" sz="1100" b="1" dirty="0" smtClean="0">
              <a:solidFill>
                <a:schemeClr val="bg1"/>
              </a:solidFill>
              <a:latin typeface="Jayne Print" pitchFamily="2" charset="0"/>
            </a:endParaRPr>
          </a:p>
          <a:p>
            <a:pPr algn="l">
              <a:spcBef>
                <a:spcPts val="400"/>
              </a:spcBef>
              <a:spcAft>
                <a:spcPts val="400"/>
              </a:spcAft>
            </a:pPr>
            <a:r>
              <a:rPr lang="en-AU" sz="1100" dirty="0" smtClean="0">
                <a:solidFill>
                  <a:schemeClr val="bg1"/>
                </a:solidFill>
                <a:latin typeface="Jayne Print" pitchFamily="2" charset="0"/>
              </a:rPr>
              <a:t>We recommend you arrange accommodation for the Friday and Saturday night, as the celebrations will be starting around midday on Saturday and the party will be going till late!</a:t>
            </a:r>
          </a:p>
          <a:p>
            <a:pPr algn="l">
              <a:spcBef>
                <a:spcPts val="400"/>
              </a:spcBef>
              <a:spcAft>
                <a:spcPts val="400"/>
              </a:spcAft>
            </a:pPr>
            <a:r>
              <a:rPr lang="en-AU" sz="1100" dirty="0" smtClean="0">
                <a:solidFill>
                  <a:schemeClr val="bg1"/>
                </a:solidFill>
                <a:latin typeface="Jayne Print" pitchFamily="2" charset="0"/>
              </a:rPr>
              <a:t>We will be staying on for the following week with friends and family, so why not make a holiday of it too!</a:t>
            </a:r>
          </a:p>
          <a:p>
            <a:pPr algn="l">
              <a:spcBef>
                <a:spcPts val="400"/>
              </a:spcBef>
              <a:spcAft>
                <a:spcPts val="400"/>
              </a:spcAft>
            </a:pPr>
            <a:r>
              <a:rPr lang="en-AU" sz="1100" dirty="0" smtClean="0">
                <a:solidFill>
                  <a:schemeClr val="bg1"/>
                </a:solidFill>
                <a:latin typeface="Jayne Print" pitchFamily="2" charset="0"/>
              </a:rPr>
              <a:t>We have a big farm house booked for anyone wishing to join us in group accommodation – If you’re interested please </a:t>
            </a:r>
            <a:r>
              <a:rPr lang="en-AU" sz="1100" b="1" dirty="0" smtClean="0">
                <a:solidFill>
                  <a:schemeClr val="bg1"/>
                </a:solidFill>
                <a:effectLst>
                  <a:glow rad="139700">
                    <a:schemeClr val="accent1">
                      <a:satMod val="175000"/>
                      <a:alpha val="40000"/>
                    </a:schemeClr>
                  </a:glow>
                </a:effectLst>
                <a:latin typeface="Jayne Print" pitchFamily="2" charset="0"/>
              </a:rPr>
              <a:t>email us </a:t>
            </a:r>
            <a:r>
              <a:rPr lang="en-AU" sz="1100" dirty="0" smtClean="0">
                <a:solidFill>
                  <a:schemeClr val="bg1"/>
                </a:solidFill>
                <a:latin typeface="Jayne Print" pitchFamily="2" charset="0"/>
              </a:rPr>
              <a:t>and we will give you more info.</a:t>
            </a:r>
          </a:p>
        </p:txBody>
      </p:sp>
      <p:sp>
        <p:nvSpPr>
          <p:cNvPr id="16" name="TextBox 15"/>
          <p:cNvSpPr txBox="1"/>
          <p:nvPr/>
        </p:nvSpPr>
        <p:spPr>
          <a:xfrm>
            <a:off x="-1714544" y="8358222"/>
            <a:ext cx="2171690" cy="1756159"/>
          </a:xfrm>
          <a:prstGeom prst="rect">
            <a:avLst/>
          </a:prstGeom>
          <a:noFill/>
          <a:effectLst/>
        </p:spPr>
        <p:txBody>
          <a:bodyPr wrap="square" lIns="360000" tIns="360000" rIns="360000" bIns="360000" rtlCol="0">
            <a:spAutoFit/>
          </a:bodyPr>
          <a:lstStyle/>
          <a:p>
            <a:pPr algn="l">
              <a:lnSpc>
                <a:spcPts val="1500"/>
              </a:lnSpc>
              <a:spcAft>
                <a:spcPts val="600"/>
              </a:spcAft>
            </a:pPr>
            <a:r>
              <a:rPr lang="en-AU" sz="2000" b="1" smtClean="0">
                <a:solidFill>
                  <a:schemeClr val="bg1"/>
                </a:solidFill>
                <a:effectLst>
                  <a:outerShdw blurRad="50800" dist="38100" dir="2700000" algn="tl" rotWithShape="0">
                    <a:schemeClr val="bg1">
                      <a:alpha val="40000"/>
                    </a:schemeClr>
                  </a:outerShdw>
                </a:effectLst>
                <a:latin typeface="Worstveld Sling Extra Oblique" pitchFamily="2" charset="0"/>
              </a:rPr>
              <a:t>Budget:</a:t>
            </a:r>
            <a:endParaRPr lang="en-AU" sz="2000" smtClean="0">
              <a:solidFill>
                <a:schemeClr val="bg1"/>
              </a:solidFill>
              <a:effectLst>
                <a:outerShdw blurRad="50800" dist="38100" dir="2700000" algn="tl" rotWithShape="0">
                  <a:schemeClr val="bg1">
                    <a:alpha val="40000"/>
                  </a:schemeClr>
                </a:outerShdw>
              </a:effectLst>
              <a:latin typeface="Worstveld Sling Extra Oblique" pitchFamily="2" charset="0"/>
            </a:endParaRPr>
          </a:p>
          <a:p>
            <a:pPr algn="l">
              <a:lnSpc>
                <a:spcPts val="1500"/>
              </a:lnSpc>
              <a:spcAft>
                <a:spcPts val="600"/>
              </a:spcAft>
              <a:buFont typeface="Arial" pitchFamily="34" charset="0"/>
              <a:buChar char="•"/>
            </a:pPr>
            <a:r>
              <a:rPr lang="en-AU" sz="2000" smtClean="0">
                <a:solidFill>
                  <a:schemeClr val="bg1"/>
                </a:solidFill>
                <a:effectLst>
                  <a:outerShdw blurRad="50800" dist="38100" dir="2700000" algn="tl" rotWithShape="0">
                    <a:schemeClr val="bg1">
                      <a:alpha val="40000"/>
                    </a:schemeClr>
                  </a:outerShdw>
                </a:effectLst>
                <a:latin typeface="Worstveld Sling Extra Oblique" pitchFamily="2" charset="0"/>
              </a:rPr>
              <a:t>Budget Motels</a:t>
            </a:r>
          </a:p>
          <a:p>
            <a:pPr algn="l">
              <a:lnSpc>
                <a:spcPts val="1500"/>
              </a:lnSpc>
              <a:spcAft>
                <a:spcPts val="600"/>
              </a:spcAft>
              <a:buFont typeface="Arial" pitchFamily="34" charset="0"/>
              <a:buChar char="•"/>
            </a:pPr>
            <a:r>
              <a:rPr lang="en-AU" sz="2000" smtClean="0">
                <a:solidFill>
                  <a:schemeClr val="bg1"/>
                </a:solidFill>
                <a:effectLst>
                  <a:outerShdw blurRad="50800" dist="38100" dir="2700000" algn="tl" rotWithShape="0">
                    <a:schemeClr val="bg1">
                      <a:alpha val="40000"/>
                    </a:schemeClr>
                  </a:outerShdw>
                </a:effectLst>
                <a:latin typeface="Worstveld Sling Extra Oblique" pitchFamily="2" charset="0"/>
              </a:rPr>
              <a:t>Chest Nut Tree</a:t>
            </a:r>
          </a:p>
          <a:p>
            <a:pPr algn="l">
              <a:lnSpc>
                <a:spcPts val="1500"/>
              </a:lnSpc>
              <a:spcAft>
                <a:spcPts val="600"/>
              </a:spcAft>
              <a:buFont typeface="Arial" pitchFamily="34" charset="0"/>
              <a:buChar char="•"/>
            </a:pPr>
            <a:r>
              <a:rPr lang="en-AU" sz="2000" smtClean="0">
                <a:solidFill>
                  <a:schemeClr val="bg1"/>
                </a:solidFill>
                <a:effectLst>
                  <a:outerShdw blurRad="50800" dist="38100" dir="2700000" algn="tl" rotWithShape="0">
                    <a:schemeClr val="bg1">
                      <a:alpha val="40000"/>
                    </a:schemeClr>
                  </a:outerShdw>
                </a:effectLst>
                <a:latin typeface="Worstveld Sling Extra Oblique" pitchFamily="2" charset="0"/>
              </a:rPr>
              <a:t>Coach House</a:t>
            </a:r>
          </a:p>
        </p:txBody>
      </p:sp>
      <p:sp>
        <p:nvSpPr>
          <p:cNvPr id="18" name="TextBox 17"/>
          <p:cNvSpPr txBox="1"/>
          <p:nvPr/>
        </p:nvSpPr>
        <p:spPr>
          <a:xfrm rot="21052622">
            <a:off x="-32" y="8429660"/>
            <a:ext cx="2786082" cy="1727305"/>
          </a:xfrm>
          <a:prstGeom prst="rect">
            <a:avLst/>
          </a:prstGeom>
          <a:noFill/>
          <a:effectLst/>
        </p:spPr>
        <p:txBody>
          <a:bodyPr wrap="square" lIns="360000" tIns="360000" rIns="360000" bIns="360000" rtlCol="0">
            <a:spAutoFit/>
          </a:bodyPr>
          <a:lstStyle/>
          <a:p>
            <a:pPr algn="l">
              <a:lnSpc>
                <a:spcPts val="1500"/>
              </a:lnSpc>
              <a:spcAft>
                <a:spcPts val="600"/>
              </a:spcAft>
            </a:pPr>
            <a:r>
              <a:rPr lang="en-AU" sz="2000" smtClean="0">
                <a:solidFill>
                  <a:schemeClr val="bg1"/>
                </a:solidFill>
                <a:effectLst>
                  <a:outerShdw blurRad="50800" dist="38100" dir="2700000" algn="tl" rotWithShape="0">
                    <a:prstClr val="black">
                      <a:alpha val="40000"/>
                    </a:prstClr>
                  </a:outerShdw>
                </a:effectLst>
                <a:latin typeface="karabinE." pitchFamily="2" charset="0"/>
              </a:rPr>
              <a:t>small Treat:</a:t>
            </a:r>
          </a:p>
          <a:p>
            <a:pPr algn="l">
              <a:lnSpc>
                <a:spcPts val="1500"/>
              </a:lnSpc>
              <a:spcAft>
                <a:spcPts val="600"/>
              </a:spcAft>
              <a:buFont typeface="Arial" pitchFamily="34" charset="0"/>
              <a:buChar char="•"/>
            </a:pPr>
            <a:r>
              <a:rPr lang="en-AU" sz="2000" smtClean="0">
                <a:solidFill>
                  <a:schemeClr val="bg1"/>
                </a:solidFill>
                <a:effectLst>
                  <a:glow rad="63500">
                    <a:schemeClr val="accent1">
                      <a:satMod val="175000"/>
                      <a:alpha val="40000"/>
                    </a:schemeClr>
                  </a:glow>
                  <a:outerShdw blurRad="50800" dist="38100" dir="2700000" algn="tl" rotWithShape="0">
                    <a:schemeClr val="bg1">
                      <a:alpha val="40000"/>
                    </a:schemeClr>
                  </a:outerShdw>
                </a:effectLst>
                <a:latin typeface="Worstveld Sling Extra Oblique" pitchFamily="2" charset="0"/>
              </a:rPr>
              <a:t>Apartments On Delaney</a:t>
            </a:r>
          </a:p>
          <a:p>
            <a:pPr algn="l">
              <a:lnSpc>
                <a:spcPts val="1500"/>
              </a:lnSpc>
              <a:spcAft>
                <a:spcPts val="600"/>
              </a:spcAft>
              <a:buFont typeface="Arial" pitchFamily="34" charset="0"/>
              <a:buChar char="•"/>
            </a:pPr>
            <a:r>
              <a:rPr lang="en-AU" sz="2000" smtClean="0">
                <a:solidFill>
                  <a:schemeClr val="bg1"/>
                </a:solidFill>
                <a:effectLst>
                  <a:glow rad="63500">
                    <a:schemeClr val="accent1">
                      <a:satMod val="175000"/>
                      <a:alpha val="40000"/>
                    </a:schemeClr>
                  </a:glow>
                  <a:outerShdw blurRad="50800" dist="38100" dir="2700000" algn="tl" rotWithShape="0">
                    <a:schemeClr val="bg1">
                      <a:alpha val="40000"/>
                    </a:schemeClr>
                  </a:outerShdw>
                </a:effectLst>
                <a:latin typeface="Worstveld Sling Extra Oblique" pitchFamily="2" charset="0"/>
              </a:rPr>
              <a:t>The Odd Frog</a:t>
            </a:r>
          </a:p>
          <a:p>
            <a:pPr algn="l">
              <a:lnSpc>
                <a:spcPts val="1500"/>
              </a:lnSpc>
              <a:spcAft>
                <a:spcPts val="600"/>
              </a:spcAft>
            </a:pPr>
            <a:endParaRPr lang="en-AU" sz="2000" smtClean="0">
              <a:solidFill>
                <a:schemeClr val="bg1"/>
              </a:solidFill>
              <a:effectLst>
                <a:outerShdw blurRad="50800" dist="38100" dir="2700000" algn="tl" rotWithShape="0">
                  <a:schemeClr val="bg1">
                    <a:alpha val="40000"/>
                  </a:schemeClr>
                </a:outerShdw>
              </a:effectLst>
              <a:latin typeface="Worstveld Sling Extra Oblique" pitchFamily="2" charset="0"/>
            </a:endParaRPr>
          </a:p>
        </p:txBody>
      </p:sp>
      <p:sp>
        <p:nvSpPr>
          <p:cNvPr id="19" name="TextBox 18"/>
          <p:cNvSpPr txBox="1"/>
          <p:nvPr/>
        </p:nvSpPr>
        <p:spPr>
          <a:xfrm>
            <a:off x="-32" y="9697316"/>
            <a:ext cx="2714644" cy="1304112"/>
          </a:xfrm>
          <a:prstGeom prst="rect">
            <a:avLst/>
          </a:prstGeom>
          <a:noFill/>
          <a:effectLst/>
        </p:spPr>
        <p:txBody>
          <a:bodyPr wrap="square" lIns="360000" tIns="360000" rIns="360000" bIns="360000" rtlCol="0">
            <a:spAutoFit/>
          </a:bodyPr>
          <a:lstStyle/>
          <a:p>
            <a:pPr algn="l">
              <a:lnSpc>
                <a:spcPts val="1500"/>
              </a:lnSpc>
            </a:pPr>
            <a:r>
              <a:rPr lang="en-AU" sz="2000" b="1" smtClean="0">
                <a:solidFill>
                  <a:schemeClr val="bg1"/>
                </a:solidFill>
                <a:effectLst>
                  <a:outerShdw blurRad="50800" dist="38100" dir="2700000" algn="tl" rotWithShape="0">
                    <a:schemeClr val="bg1">
                      <a:alpha val="40000"/>
                    </a:schemeClr>
                  </a:outerShdw>
                </a:effectLst>
                <a:latin typeface="Worstveld Sling Extra Oblique" pitchFamily="2" charset="0"/>
              </a:rPr>
              <a:t>General Accom Websites:</a:t>
            </a:r>
          </a:p>
          <a:p>
            <a:pPr algn="l">
              <a:lnSpc>
                <a:spcPts val="1500"/>
              </a:lnSpc>
            </a:pPr>
            <a:r>
              <a:rPr lang="en-AU" sz="2000" smtClean="0">
                <a:solidFill>
                  <a:schemeClr val="bg1"/>
                </a:solidFill>
                <a:effectLst>
                  <a:outerShdw blurRad="50800" dist="38100" dir="2700000" algn="tl" rotWithShape="0">
                    <a:schemeClr val="bg1">
                      <a:alpha val="40000"/>
                    </a:schemeClr>
                  </a:outerShdw>
                </a:effectLst>
                <a:latin typeface="Worstveld Sling Extra Oblique" pitchFamily="2" charset="0"/>
              </a:rPr>
              <a:t>Stayz</a:t>
            </a:r>
            <a:br>
              <a:rPr lang="en-AU" sz="2000" smtClean="0">
                <a:solidFill>
                  <a:schemeClr val="bg1"/>
                </a:solidFill>
                <a:effectLst>
                  <a:outerShdw blurRad="50800" dist="38100" dir="2700000" algn="tl" rotWithShape="0">
                    <a:schemeClr val="bg1">
                      <a:alpha val="40000"/>
                    </a:schemeClr>
                  </a:outerShdw>
                </a:effectLst>
                <a:latin typeface="Worstveld Sling Extra Oblique" pitchFamily="2" charset="0"/>
              </a:rPr>
            </a:br>
            <a:r>
              <a:rPr lang="en-AU" sz="2000" smtClean="0">
                <a:solidFill>
                  <a:schemeClr val="bg1"/>
                </a:solidFill>
                <a:effectLst>
                  <a:outerShdw blurRad="50800" dist="38100" dir="2700000" algn="tl" rotWithShape="0">
                    <a:schemeClr val="bg1">
                      <a:alpha val="40000"/>
                    </a:schemeClr>
                  </a:outerShdw>
                </a:effectLst>
                <a:latin typeface="Worstveld Sling Extra Oblique" pitchFamily="2" charset="0"/>
              </a:rPr>
              <a:t>Bright Accommodation</a:t>
            </a:r>
          </a:p>
        </p:txBody>
      </p:sp>
      <p:sp>
        <p:nvSpPr>
          <p:cNvPr id="20" name="TextBox 19"/>
          <p:cNvSpPr txBox="1"/>
          <p:nvPr/>
        </p:nvSpPr>
        <p:spPr>
          <a:xfrm rot="449551">
            <a:off x="2428860" y="8429660"/>
            <a:ext cx="2500330" cy="1486855"/>
          </a:xfrm>
          <a:prstGeom prst="rect">
            <a:avLst/>
          </a:prstGeom>
          <a:noFill/>
          <a:effectLst/>
        </p:spPr>
        <p:txBody>
          <a:bodyPr wrap="square" lIns="360000" tIns="360000" rIns="360000" bIns="360000" rtlCol="0">
            <a:spAutoFit/>
          </a:bodyPr>
          <a:lstStyle/>
          <a:p>
            <a:pPr algn="l">
              <a:lnSpc>
                <a:spcPts val="1500"/>
              </a:lnSpc>
              <a:spcAft>
                <a:spcPts val="600"/>
              </a:spcAft>
            </a:pPr>
            <a:r>
              <a:rPr lang="en-AU" sz="2000" smtClean="0">
                <a:solidFill>
                  <a:schemeClr val="bg1"/>
                </a:solidFill>
                <a:effectLst>
                  <a:outerShdw blurRad="50800" dist="38100" dir="2700000" algn="tl" rotWithShape="0">
                    <a:prstClr val="black">
                      <a:alpha val="78000"/>
                    </a:prstClr>
                  </a:outerShdw>
                </a:effectLst>
                <a:latin typeface="karabinE." pitchFamily="2" charset="0"/>
              </a:rPr>
              <a:t>Big Treat:</a:t>
            </a:r>
          </a:p>
          <a:p>
            <a:pPr algn="l">
              <a:lnSpc>
                <a:spcPts val="1500"/>
              </a:lnSpc>
              <a:spcAft>
                <a:spcPts val="600"/>
              </a:spcAft>
              <a:buFont typeface="Arial" pitchFamily="34" charset="0"/>
              <a:buChar char="•"/>
            </a:pPr>
            <a:r>
              <a:rPr lang="en-AU" sz="2000" smtClean="0">
                <a:solidFill>
                  <a:schemeClr val="bg1"/>
                </a:solidFill>
                <a:effectLst>
                  <a:glow rad="63500">
                    <a:schemeClr val="accent1">
                      <a:satMod val="175000"/>
                      <a:alpha val="40000"/>
                    </a:schemeClr>
                  </a:glow>
                  <a:outerShdw blurRad="50800" dist="38100" dir="2700000" algn="tl" rotWithShape="0">
                    <a:schemeClr val="bg1">
                      <a:alpha val="40000"/>
                    </a:schemeClr>
                  </a:outerShdw>
                </a:effectLst>
                <a:latin typeface="Worstveld Sling Extra Oblique" pitchFamily="2" charset="0"/>
              </a:rPr>
              <a:t>The Buckland Studio</a:t>
            </a:r>
          </a:p>
          <a:p>
            <a:pPr algn="l">
              <a:lnSpc>
                <a:spcPts val="1500"/>
              </a:lnSpc>
              <a:spcAft>
                <a:spcPts val="600"/>
              </a:spcAft>
              <a:buFont typeface="Arial" pitchFamily="34" charset="0"/>
              <a:buChar char="•"/>
            </a:pPr>
            <a:r>
              <a:rPr lang="en-AU" sz="2000" smtClean="0">
                <a:solidFill>
                  <a:schemeClr val="bg1"/>
                </a:solidFill>
                <a:effectLst>
                  <a:glow rad="63500">
                    <a:schemeClr val="accent1">
                      <a:satMod val="175000"/>
                      <a:alpha val="40000"/>
                    </a:schemeClr>
                  </a:glow>
                  <a:outerShdw blurRad="50800" dist="38100" dir="2700000" algn="tl" rotWithShape="0">
                    <a:schemeClr val="bg1">
                      <a:alpha val="40000"/>
                    </a:schemeClr>
                  </a:outerShdw>
                </a:effectLst>
                <a:latin typeface="Worstveld Sling Extra Oblique" pitchFamily="2" charset="0"/>
              </a:rPr>
              <a:t>Centenary Peaks</a:t>
            </a:r>
          </a:p>
        </p:txBody>
      </p:sp>
      <p:sp>
        <p:nvSpPr>
          <p:cNvPr id="24" name="Rectangle 23"/>
          <p:cNvSpPr/>
          <p:nvPr/>
        </p:nvSpPr>
        <p:spPr bwMode="auto">
          <a:xfrm>
            <a:off x="5357818" y="-428652"/>
            <a:ext cx="3786182" cy="7572428"/>
          </a:xfrm>
          <a:prstGeom prst="rect">
            <a:avLst/>
          </a:prstGeom>
          <a:gradFill>
            <a:gsLst>
              <a:gs pos="0">
                <a:schemeClr val="tx1">
                  <a:alpha val="0"/>
                </a:schemeClr>
              </a:gs>
              <a:gs pos="100000">
                <a:schemeClr val="tx1">
                  <a:alpha val="47000"/>
                </a:schemeClr>
              </a:gs>
            </a:gsLst>
            <a:lin ang="0" scaled="0"/>
          </a:gra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tx1"/>
              </a:solidFill>
              <a:effectLst/>
              <a:latin typeface="Arial" charset="0"/>
            </a:endParaRPr>
          </a:p>
        </p:txBody>
      </p:sp>
      <p:sp>
        <p:nvSpPr>
          <p:cNvPr id="5" name="TextBox 4"/>
          <p:cNvSpPr txBox="1"/>
          <p:nvPr/>
        </p:nvSpPr>
        <p:spPr>
          <a:xfrm>
            <a:off x="6000760" y="646825"/>
            <a:ext cx="2214578" cy="5711133"/>
          </a:xfrm>
          <a:prstGeom prst="rect">
            <a:avLst/>
          </a:prstGeom>
          <a:noFill/>
          <a:effectLst/>
        </p:spPr>
        <p:txBody>
          <a:bodyPr wrap="square" lIns="180000" tIns="180000" rIns="108000" bIns="180000" rtlCol="0">
            <a:spAutoFit/>
          </a:bodyPr>
          <a:lstStyle/>
          <a:p>
            <a:pPr algn="l">
              <a:lnSpc>
                <a:spcPts val="1500"/>
              </a:lnSpc>
              <a:spcAft>
                <a:spcPts val="600"/>
              </a:spcAft>
            </a:pPr>
            <a:r>
              <a:rPr lang="en-AU" sz="2400" dirty="0" smtClean="0">
                <a:solidFill>
                  <a:schemeClr val="bg1">
                    <a:alpha val="84000"/>
                  </a:schemeClr>
                </a:solidFill>
                <a:effectLst>
                  <a:outerShdw blurRad="50800" dist="38100" dir="2700000" algn="tl" rotWithShape="0">
                    <a:prstClr val="black">
                      <a:alpha val="64000"/>
                    </a:prstClr>
                  </a:outerShdw>
                </a:effectLst>
                <a:latin typeface="karabinE." pitchFamily="2" charset="0"/>
              </a:rPr>
              <a:t>Budget Beds</a:t>
            </a:r>
          </a:p>
          <a:p>
            <a:pPr algn="l">
              <a:lnSpc>
                <a:spcPts val="1500"/>
              </a:lnSpc>
              <a:spcAft>
                <a:spcPts val="600"/>
              </a:spcAft>
              <a:buFont typeface="Arial" pitchFamily="34" charset="0"/>
              <a:buChar char="•"/>
            </a:pPr>
            <a:r>
              <a:rPr lang="en-AU" sz="1200" dirty="0" smtClean="0">
                <a:solidFill>
                  <a:schemeClr val="bg1"/>
                </a:solidFill>
                <a:effectLst>
                  <a:glow rad="228600">
                    <a:schemeClr val="accent1">
                      <a:satMod val="175000"/>
                      <a:alpha val="40000"/>
                    </a:schemeClr>
                  </a:glow>
                  <a:outerShdw blurRad="50800" dist="38100" dir="2700000" algn="tl" rotWithShape="0">
                    <a:prstClr val="black">
                      <a:alpha val="40000"/>
                    </a:prstClr>
                  </a:outerShdw>
                </a:effectLst>
                <a:latin typeface="Comic Sans MS" pitchFamily="66" charset="0"/>
              </a:rPr>
              <a:t>The Outdoor Inn (a.k.a. Camp Crusty)</a:t>
            </a:r>
          </a:p>
          <a:p>
            <a:pPr algn="l">
              <a:lnSpc>
                <a:spcPts val="1500"/>
              </a:lnSpc>
              <a:spcAft>
                <a:spcPts val="600"/>
              </a:spcAft>
              <a:buFont typeface="Arial" pitchFamily="34" charset="0"/>
              <a:buChar char="•"/>
            </a:pPr>
            <a:r>
              <a:rPr lang="en-AU" sz="1200" dirty="0" smtClean="0">
                <a:solidFill>
                  <a:schemeClr val="bg1"/>
                </a:solidFill>
                <a:effectLst>
                  <a:glow rad="228600">
                    <a:schemeClr val="accent1">
                      <a:satMod val="175000"/>
                      <a:alpha val="40000"/>
                    </a:schemeClr>
                  </a:glow>
                  <a:outerShdw blurRad="50800" dist="38100" dir="2700000" algn="tl" rotWithShape="0">
                    <a:prstClr val="black">
                      <a:alpha val="40000"/>
                    </a:prstClr>
                  </a:outerShdw>
                </a:effectLst>
                <a:latin typeface="Comic Sans MS" pitchFamily="66" charset="0"/>
              </a:rPr>
              <a:t>Budget Motels</a:t>
            </a:r>
          </a:p>
          <a:p>
            <a:pPr algn="l">
              <a:lnSpc>
                <a:spcPts val="1500"/>
              </a:lnSpc>
              <a:spcAft>
                <a:spcPts val="600"/>
              </a:spcAft>
              <a:buFont typeface="Arial" pitchFamily="34" charset="0"/>
              <a:buChar char="•"/>
            </a:pPr>
            <a:r>
              <a:rPr lang="en-AU" sz="1200" dirty="0" smtClean="0">
                <a:solidFill>
                  <a:schemeClr val="bg1"/>
                </a:solidFill>
                <a:effectLst>
                  <a:glow rad="228600">
                    <a:schemeClr val="accent1">
                      <a:satMod val="175000"/>
                      <a:alpha val="40000"/>
                    </a:schemeClr>
                  </a:glow>
                  <a:outerShdw blurRad="50800" dist="38100" dir="2700000" algn="tl" rotWithShape="0">
                    <a:prstClr val="black">
                      <a:alpha val="40000"/>
                    </a:prstClr>
                  </a:outerShdw>
                </a:effectLst>
                <a:latin typeface="Comic Sans MS" pitchFamily="66" charset="0"/>
              </a:rPr>
              <a:t>Chest Nut Tree</a:t>
            </a:r>
          </a:p>
          <a:p>
            <a:pPr algn="l">
              <a:lnSpc>
                <a:spcPts val="1500"/>
              </a:lnSpc>
              <a:spcAft>
                <a:spcPts val="600"/>
              </a:spcAft>
              <a:buFont typeface="Arial" pitchFamily="34" charset="0"/>
              <a:buChar char="•"/>
            </a:pPr>
            <a:r>
              <a:rPr lang="en-AU" sz="1200" dirty="0" smtClean="0">
                <a:solidFill>
                  <a:schemeClr val="bg1"/>
                </a:solidFill>
                <a:effectLst>
                  <a:glow rad="228600">
                    <a:schemeClr val="accent1">
                      <a:satMod val="175000"/>
                      <a:alpha val="40000"/>
                    </a:schemeClr>
                  </a:glow>
                  <a:outerShdw blurRad="50800" dist="38100" dir="2700000" algn="tl" rotWithShape="0">
                    <a:prstClr val="black">
                      <a:alpha val="40000"/>
                    </a:prstClr>
                  </a:outerShdw>
                </a:effectLst>
                <a:latin typeface="Comic Sans MS" pitchFamily="66" charset="0"/>
              </a:rPr>
              <a:t>Coach House</a:t>
            </a:r>
            <a:endParaRPr lang="en-AU" sz="1200" dirty="0" smtClean="0">
              <a:solidFill>
                <a:schemeClr val="bg1"/>
              </a:solidFill>
              <a:effectLst>
                <a:glow rad="63500">
                  <a:schemeClr val="accent1">
                    <a:satMod val="175000"/>
                    <a:alpha val="40000"/>
                  </a:schemeClr>
                </a:glow>
                <a:outerShdw blurRad="50800" dist="38100" dir="2700000" algn="tl" rotWithShape="0">
                  <a:prstClr val="black">
                    <a:alpha val="40000"/>
                  </a:prstClr>
                </a:outerShdw>
              </a:effectLst>
              <a:latin typeface="Comic Sans MS" pitchFamily="66" charset="0"/>
            </a:endParaRPr>
          </a:p>
          <a:p>
            <a:pPr algn="l">
              <a:lnSpc>
                <a:spcPts val="1500"/>
              </a:lnSpc>
              <a:spcAft>
                <a:spcPts val="600"/>
              </a:spcAft>
            </a:pPr>
            <a:r>
              <a:rPr lang="en-AU" sz="2400" dirty="0" smtClean="0">
                <a:solidFill>
                  <a:schemeClr val="bg1">
                    <a:alpha val="78000"/>
                  </a:schemeClr>
                </a:solidFill>
                <a:effectLst>
                  <a:outerShdw blurRad="50800" dist="38100" dir="2700000" algn="tl" rotWithShape="0">
                    <a:prstClr val="black">
                      <a:alpha val="64000"/>
                    </a:prstClr>
                  </a:outerShdw>
                </a:effectLst>
                <a:latin typeface="karabinE." pitchFamily="2" charset="0"/>
              </a:rPr>
              <a:t>A Small Treat</a:t>
            </a:r>
          </a:p>
          <a:p>
            <a:pPr algn="l">
              <a:lnSpc>
                <a:spcPts val="1500"/>
              </a:lnSpc>
              <a:spcAft>
                <a:spcPts val="600"/>
              </a:spcAft>
              <a:buFont typeface="Arial" pitchFamily="34" charset="0"/>
              <a:buChar char="•"/>
            </a:pPr>
            <a:r>
              <a:rPr lang="en-AU" sz="1200" dirty="0" smtClean="0">
                <a:solidFill>
                  <a:schemeClr val="bg1"/>
                </a:solidFill>
                <a:effectLst>
                  <a:glow rad="228600">
                    <a:schemeClr val="accent1">
                      <a:satMod val="175000"/>
                      <a:alpha val="40000"/>
                    </a:schemeClr>
                  </a:glow>
                  <a:outerShdw blurRad="50800" dist="38100" dir="2700000" algn="tl" rotWithShape="0">
                    <a:prstClr val="black">
                      <a:alpha val="40000"/>
                    </a:prstClr>
                  </a:outerShdw>
                </a:effectLst>
                <a:latin typeface="Comic Sans MS" pitchFamily="66" charset="0"/>
              </a:rPr>
              <a:t>Apartments On Delaney</a:t>
            </a:r>
          </a:p>
          <a:p>
            <a:pPr algn="l">
              <a:lnSpc>
                <a:spcPts val="1500"/>
              </a:lnSpc>
              <a:spcAft>
                <a:spcPts val="600"/>
              </a:spcAft>
              <a:buFont typeface="Arial" pitchFamily="34" charset="0"/>
              <a:buChar char="•"/>
            </a:pPr>
            <a:r>
              <a:rPr lang="en-AU" sz="1200" dirty="0" smtClean="0">
                <a:solidFill>
                  <a:schemeClr val="bg1"/>
                </a:solidFill>
                <a:effectLst>
                  <a:glow rad="228600">
                    <a:schemeClr val="accent1">
                      <a:satMod val="175000"/>
                      <a:alpha val="40000"/>
                    </a:schemeClr>
                  </a:glow>
                  <a:outerShdw blurRad="50800" dist="38100" dir="2700000" algn="tl" rotWithShape="0">
                    <a:prstClr val="black">
                      <a:alpha val="40000"/>
                    </a:prstClr>
                  </a:outerShdw>
                </a:effectLst>
                <a:latin typeface="Comic Sans MS" pitchFamily="66" charset="0"/>
              </a:rPr>
              <a:t>The Odd Frog</a:t>
            </a:r>
            <a:endParaRPr lang="en-AU" dirty="0" smtClean="0">
              <a:solidFill>
                <a:schemeClr val="bg1"/>
              </a:solidFill>
              <a:effectLst>
                <a:outerShdw blurRad="50800" dist="38100" dir="2700000" algn="tl" rotWithShape="0">
                  <a:prstClr val="black">
                    <a:alpha val="40000"/>
                  </a:prstClr>
                </a:outerShdw>
              </a:effectLst>
              <a:latin typeface="Comic Sans MS" pitchFamily="66" charset="0"/>
            </a:endParaRPr>
          </a:p>
          <a:p>
            <a:pPr algn="l">
              <a:lnSpc>
                <a:spcPts val="1500"/>
              </a:lnSpc>
              <a:spcAft>
                <a:spcPts val="600"/>
              </a:spcAft>
            </a:pPr>
            <a:r>
              <a:rPr lang="en-AU" sz="2400" dirty="0" smtClean="0">
                <a:solidFill>
                  <a:schemeClr val="bg1">
                    <a:alpha val="78000"/>
                  </a:schemeClr>
                </a:solidFill>
                <a:effectLst>
                  <a:outerShdw blurRad="50800" dist="38100" dir="2700000" algn="tl" rotWithShape="0">
                    <a:prstClr val="black">
                      <a:alpha val="64000"/>
                    </a:prstClr>
                  </a:outerShdw>
                </a:effectLst>
                <a:latin typeface="karabinE." pitchFamily="2" charset="0"/>
              </a:rPr>
              <a:t>A Big Treat</a:t>
            </a:r>
          </a:p>
          <a:p>
            <a:pPr algn="l">
              <a:lnSpc>
                <a:spcPts val="1500"/>
              </a:lnSpc>
              <a:spcAft>
                <a:spcPts val="600"/>
              </a:spcAft>
              <a:buFont typeface="Arial" pitchFamily="34" charset="0"/>
              <a:buChar char="•"/>
            </a:pPr>
            <a:r>
              <a:rPr lang="en-AU" sz="1200" dirty="0" smtClean="0">
                <a:solidFill>
                  <a:schemeClr val="bg1"/>
                </a:solidFill>
                <a:effectLst>
                  <a:glow rad="228600">
                    <a:schemeClr val="accent1">
                      <a:satMod val="175000"/>
                      <a:alpha val="40000"/>
                    </a:schemeClr>
                  </a:glow>
                  <a:outerShdw blurRad="50800" dist="38100" dir="2700000" algn="tl" rotWithShape="0">
                    <a:prstClr val="black">
                      <a:alpha val="40000"/>
                    </a:prstClr>
                  </a:outerShdw>
                </a:effectLst>
                <a:latin typeface="Comic Sans MS" pitchFamily="66" charset="0"/>
              </a:rPr>
              <a:t>The Buckland Studio</a:t>
            </a:r>
          </a:p>
          <a:p>
            <a:pPr algn="l">
              <a:lnSpc>
                <a:spcPts val="1500"/>
              </a:lnSpc>
              <a:spcAft>
                <a:spcPts val="600"/>
              </a:spcAft>
              <a:buFont typeface="Arial" pitchFamily="34" charset="0"/>
              <a:buChar char="•"/>
            </a:pPr>
            <a:r>
              <a:rPr lang="en-AU" sz="1200" dirty="0" smtClean="0">
                <a:solidFill>
                  <a:schemeClr val="bg1"/>
                </a:solidFill>
                <a:effectLst>
                  <a:glow rad="228600">
                    <a:schemeClr val="accent1">
                      <a:satMod val="175000"/>
                      <a:alpha val="40000"/>
                    </a:schemeClr>
                  </a:glow>
                  <a:outerShdw blurRad="50800" dist="38100" dir="2700000" algn="tl" rotWithShape="0">
                    <a:prstClr val="black">
                      <a:alpha val="40000"/>
                    </a:prstClr>
                  </a:outerShdw>
                </a:effectLst>
                <a:latin typeface="Comic Sans MS" pitchFamily="66" charset="0"/>
              </a:rPr>
              <a:t>Centenary Peaks</a:t>
            </a:r>
            <a:endParaRPr lang="en-AU" dirty="0" smtClean="0">
              <a:solidFill>
                <a:schemeClr val="bg1"/>
              </a:solidFill>
              <a:effectLst>
                <a:outerShdw blurRad="50800" dist="38100" dir="2700000" algn="tl" rotWithShape="0">
                  <a:prstClr val="black">
                    <a:alpha val="40000"/>
                  </a:prstClr>
                </a:outerShdw>
              </a:effectLst>
              <a:latin typeface="Comic Sans MS" pitchFamily="66" charset="0"/>
            </a:endParaRPr>
          </a:p>
          <a:p>
            <a:pPr algn="l">
              <a:lnSpc>
                <a:spcPts val="1500"/>
              </a:lnSpc>
              <a:spcAft>
                <a:spcPts val="600"/>
              </a:spcAft>
            </a:pPr>
            <a:r>
              <a:rPr lang="en-AU" sz="2400" dirty="0" smtClean="0">
                <a:solidFill>
                  <a:schemeClr val="bg1">
                    <a:alpha val="78000"/>
                  </a:schemeClr>
                </a:solidFill>
                <a:effectLst>
                  <a:outerShdw blurRad="50800" dist="38100" dir="2700000" algn="tl" rotWithShape="0">
                    <a:prstClr val="black">
                      <a:alpha val="64000"/>
                    </a:prstClr>
                  </a:outerShdw>
                </a:effectLst>
                <a:latin typeface="karabinE." pitchFamily="2" charset="0"/>
              </a:rPr>
              <a:t>family and Group cottages:</a:t>
            </a:r>
          </a:p>
          <a:p>
            <a:pPr algn="l">
              <a:lnSpc>
                <a:spcPts val="1500"/>
              </a:lnSpc>
              <a:spcAft>
                <a:spcPts val="600"/>
              </a:spcAft>
              <a:buFont typeface="Arial" pitchFamily="34" charset="0"/>
              <a:buChar char="•"/>
            </a:pPr>
            <a:r>
              <a:rPr lang="en-AU" sz="1200" dirty="0" smtClean="0">
                <a:solidFill>
                  <a:schemeClr val="bg1"/>
                </a:solidFill>
                <a:effectLst>
                  <a:glow rad="228600">
                    <a:schemeClr val="accent1">
                      <a:satMod val="175000"/>
                      <a:alpha val="40000"/>
                    </a:schemeClr>
                  </a:glow>
                  <a:outerShdw blurRad="50800" dist="38100" dir="2700000" algn="tl" rotWithShape="0">
                    <a:prstClr val="black">
                      <a:alpha val="40000"/>
                    </a:prstClr>
                  </a:outerShdw>
                </a:effectLst>
                <a:latin typeface="Comic Sans MS" pitchFamily="66" charset="0"/>
              </a:rPr>
              <a:t>Abby's Cottages</a:t>
            </a:r>
          </a:p>
          <a:p>
            <a:pPr algn="l">
              <a:lnSpc>
                <a:spcPts val="1500"/>
              </a:lnSpc>
              <a:spcAft>
                <a:spcPts val="600"/>
              </a:spcAft>
              <a:buFont typeface="Arial" pitchFamily="34" charset="0"/>
              <a:buChar char="•"/>
            </a:pPr>
            <a:r>
              <a:rPr lang="en-AU" sz="1200" dirty="0" smtClean="0">
                <a:solidFill>
                  <a:schemeClr val="bg1"/>
                </a:solidFill>
                <a:effectLst>
                  <a:glow rad="228600">
                    <a:schemeClr val="accent1">
                      <a:satMod val="175000"/>
                      <a:alpha val="40000"/>
                    </a:schemeClr>
                  </a:glow>
                  <a:outerShdw blurRad="50800" dist="38100" dir="2700000" algn="tl" rotWithShape="0">
                    <a:prstClr val="black">
                      <a:alpha val="40000"/>
                    </a:prstClr>
                  </a:outerShdw>
                </a:effectLst>
                <a:latin typeface="Comic Sans MS" pitchFamily="66" charset="0"/>
              </a:rPr>
              <a:t>Knights Cottage</a:t>
            </a:r>
            <a:endParaRPr lang="en-AU" sz="1200" dirty="0" smtClean="0">
              <a:solidFill>
                <a:schemeClr val="bg1"/>
              </a:solidFill>
              <a:effectLst>
                <a:glow rad="63500">
                  <a:schemeClr val="accent1">
                    <a:satMod val="175000"/>
                    <a:alpha val="40000"/>
                  </a:schemeClr>
                </a:glow>
                <a:outerShdw blurRad="50800" dist="38100" dir="2700000" algn="tl" rotWithShape="0">
                  <a:prstClr val="black">
                    <a:alpha val="40000"/>
                  </a:prstClr>
                </a:outerShdw>
              </a:effectLst>
              <a:latin typeface="Comic Sans MS" pitchFamily="66" charset="0"/>
            </a:endParaRPr>
          </a:p>
          <a:p>
            <a:pPr algn="l">
              <a:lnSpc>
                <a:spcPts val="1500"/>
              </a:lnSpc>
              <a:spcAft>
                <a:spcPts val="600"/>
              </a:spcAft>
            </a:pPr>
            <a:r>
              <a:rPr lang="en-AU" sz="2400" dirty="0" smtClean="0">
                <a:solidFill>
                  <a:schemeClr val="bg1">
                    <a:alpha val="78000"/>
                  </a:schemeClr>
                </a:solidFill>
                <a:effectLst>
                  <a:outerShdw blurRad="50800" dist="38100" dir="2700000" algn="tl" rotWithShape="0">
                    <a:prstClr val="black">
                      <a:alpha val="64000"/>
                    </a:prstClr>
                  </a:outerShdw>
                </a:effectLst>
                <a:latin typeface="karabinE." pitchFamily="2" charset="0"/>
              </a:rPr>
              <a:t>Accommodation websites</a:t>
            </a:r>
            <a:r>
              <a:rPr lang="en-AU" sz="2400" b="1" dirty="0" smtClean="0">
                <a:solidFill>
                  <a:schemeClr val="bg1">
                    <a:alpha val="78000"/>
                  </a:schemeClr>
                </a:solidFill>
                <a:effectLst>
                  <a:outerShdw blurRad="50800" dist="38100" dir="2700000" algn="tl" rotWithShape="0">
                    <a:prstClr val="black">
                      <a:alpha val="64000"/>
                    </a:prstClr>
                  </a:outerShdw>
                </a:effectLst>
                <a:latin typeface="Worstveld Sling Extra Oblique" pitchFamily="2" charset="0"/>
              </a:rPr>
              <a:t>:</a:t>
            </a:r>
          </a:p>
          <a:p>
            <a:pPr algn="l">
              <a:lnSpc>
                <a:spcPts val="1500"/>
              </a:lnSpc>
              <a:spcAft>
                <a:spcPts val="600"/>
              </a:spcAft>
              <a:buFont typeface="Arial" pitchFamily="34" charset="0"/>
              <a:buChar char="•"/>
            </a:pPr>
            <a:r>
              <a:rPr lang="en-AU" sz="1200" dirty="0" err="1" smtClean="0">
                <a:solidFill>
                  <a:schemeClr val="bg1"/>
                </a:solidFill>
                <a:effectLst>
                  <a:glow rad="228600">
                    <a:schemeClr val="accent1">
                      <a:satMod val="175000"/>
                      <a:alpha val="40000"/>
                    </a:schemeClr>
                  </a:glow>
                  <a:outerShdw blurRad="50800" dist="38100" dir="2700000" algn="tl" rotWithShape="0">
                    <a:prstClr val="black">
                      <a:alpha val="40000"/>
                    </a:prstClr>
                  </a:outerShdw>
                </a:effectLst>
                <a:latin typeface="Comic Sans MS" pitchFamily="66" charset="0"/>
              </a:rPr>
              <a:t>Stayz</a:t>
            </a:r>
            <a:endParaRPr lang="en-AU" sz="1200" dirty="0" smtClean="0">
              <a:solidFill>
                <a:schemeClr val="bg1"/>
              </a:solidFill>
              <a:effectLst>
                <a:glow rad="228600">
                  <a:schemeClr val="accent1">
                    <a:satMod val="175000"/>
                    <a:alpha val="40000"/>
                  </a:schemeClr>
                </a:glow>
                <a:outerShdw blurRad="50800" dist="38100" dir="2700000" algn="tl" rotWithShape="0">
                  <a:prstClr val="black">
                    <a:alpha val="40000"/>
                  </a:prstClr>
                </a:outerShdw>
              </a:effectLst>
              <a:latin typeface="Comic Sans MS" pitchFamily="66" charset="0"/>
            </a:endParaRPr>
          </a:p>
          <a:p>
            <a:pPr algn="l">
              <a:lnSpc>
                <a:spcPts val="1500"/>
              </a:lnSpc>
              <a:spcAft>
                <a:spcPts val="600"/>
              </a:spcAft>
              <a:buFont typeface="Arial" pitchFamily="34" charset="0"/>
              <a:buChar char="•"/>
            </a:pPr>
            <a:r>
              <a:rPr lang="en-AU" sz="1200" dirty="0" smtClean="0">
                <a:solidFill>
                  <a:schemeClr val="bg1"/>
                </a:solidFill>
                <a:effectLst>
                  <a:glow rad="228600">
                    <a:schemeClr val="accent1">
                      <a:satMod val="175000"/>
                      <a:alpha val="40000"/>
                    </a:schemeClr>
                  </a:glow>
                  <a:outerShdw blurRad="50800" dist="38100" dir="2700000" algn="tl" rotWithShape="0">
                    <a:prstClr val="black">
                      <a:alpha val="40000"/>
                    </a:prstClr>
                  </a:outerShdw>
                </a:effectLst>
                <a:latin typeface="Comic Sans MS" pitchFamily="66" charset="0"/>
              </a:rPr>
              <a:t> Bright Escapes</a:t>
            </a:r>
          </a:p>
          <a:p>
            <a:pPr algn="l">
              <a:lnSpc>
                <a:spcPts val="1500"/>
              </a:lnSpc>
              <a:spcAft>
                <a:spcPts val="600"/>
              </a:spcAft>
              <a:buFont typeface="Arial" pitchFamily="34" charset="0"/>
              <a:buChar char="•"/>
            </a:pPr>
            <a:r>
              <a:rPr lang="en-AU" sz="1200" dirty="0" smtClean="0">
                <a:solidFill>
                  <a:schemeClr val="bg1"/>
                </a:solidFill>
                <a:effectLst>
                  <a:glow rad="228600">
                    <a:schemeClr val="accent1">
                      <a:satMod val="175000"/>
                      <a:alpha val="40000"/>
                    </a:schemeClr>
                  </a:glow>
                  <a:outerShdw blurRad="50800" dist="38100" dir="2700000" algn="tl" rotWithShape="0">
                    <a:prstClr val="black">
                      <a:alpha val="40000"/>
                    </a:prstClr>
                  </a:outerShdw>
                </a:effectLst>
                <a:latin typeface="Comic Sans MS" pitchFamily="66" charset="0"/>
              </a:rPr>
              <a:t>Bright Accommodation</a:t>
            </a:r>
          </a:p>
        </p:txBody>
      </p:sp>
      <p:sp>
        <p:nvSpPr>
          <p:cNvPr id="14" name="TextBox 13"/>
          <p:cNvSpPr txBox="1"/>
          <p:nvPr/>
        </p:nvSpPr>
        <p:spPr>
          <a:xfrm>
            <a:off x="9786974" y="674321"/>
            <a:ext cx="714348" cy="4934684"/>
          </a:xfrm>
          <a:prstGeom prst="rect">
            <a:avLst/>
          </a:prstGeom>
          <a:noFill/>
        </p:spPr>
        <p:txBody>
          <a:bodyPr wrap="square" rtlCol="0">
            <a:spAutoFit/>
          </a:bodyPr>
          <a:lstStyle/>
          <a:p>
            <a:pPr>
              <a:lnSpc>
                <a:spcPct val="200000"/>
              </a:lnSpc>
              <a:spcBef>
                <a:spcPts val="400"/>
              </a:spcBef>
              <a:spcAft>
                <a:spcPts val="400"/>
              </a:spcAft>
            </a:pPr>
            <a:r>
              <a:rPr lang="en-AU" sz="2400" smtClean="0">
                <a:solidFill>
                  <a:schemeClr val="bg1">
                    <a:alpha val="79000"/>
                  </a:schemeClr>
                </a:solidFill>
                <a:effectLst>
                  <a:outerShdw blurRad="50800" dist="38100" dir="2700000" algn="tl" rotWithShape="0">
                    <a:prstClr val="black">
                      <a:alpha val="40000"/>
                    </a:prstClr>
                  </a:outerShdw>
                </a:effectLst>
                <a:latin typeface="Travelcons" pitchFamily="2" charset="0"/>
              </a:rPr>
              <a:t>m</a:t>
            </a:r>
          </a:p>
          <a:p>
            <a:pPr>
              <a:lnSpc>
                <a:spcPct val="200000"/>
              </a:lnSpc>
              <a:spcBef>
                <a:spcPts val="400"/>
              </a:spcBef>
              <a:spcAft>
                <a:spcPts val="400"/>
              </a:spcAft>
            </a:pPr>
            <a:r>
              <a:rPr lang="en-AU" sz="2400" smtClean="0">
                <a:solidFill>
                  <a:schemeClr val="bg1">
                    <a:alpha val="79000"/>
                  </a:schemeClr>
                </a:solidFill>
                <a:effectLst>
                  <a:outerShdw blurRad="50800" dist="38100" dir="2700000" algn="tl" rotWithShape="0">
                    <a:prstClr val="black">
                      <a:alpha val="40000"/>
                    </a:prstClr>
                  </a:outerShdw>
                </a:effectLst>
                <a:latin typeface="Travelcons" pitchFamily="2" charset="0"/>
              </a:rPr>
              <a:t>D</a:t>
            </a:r>
          </a:p>
          <a:p>
            <a:pPr>
              <a:lnSpc>
                <a:spcPct val="200000"/>
              </a:lnSpc>
              <a:spcBef>
                <a:spcPts val="400"/>
              </a:spcBef>
              <a:spcAft>
                <a:spcPts val="400"/>
              </a:spcAft>
            </a:pPr>
            <a:r>
              <a:rPr lang="en-AU" sz="2400" smtClean="0">
                <a:solidFill>
                  <a:schemeClr val="bg1">
                    <a:alpha val="79000"/>
                  </a:schemeClr>
                </a:solidFill>
                <a:effectLst>
                  <a:outerShdw blurRad="50800" dist="38100" dir="2700000" algn="tl" rotWithShape="0">
                    <a:prstClr val="black">
                      <a:alpha val="40000"/>
                    </a:prstClr>
                  </a:outerShdw>
                </a:effectLst>
                <a:latin typeface="Travelcons" pitchFamily="2" charset="0"/>
              </a:rPr>
              <a:t>a</a:t>
            </a:r>
          </a:p>
          <a:p>
            <a:pPr>
              <a:lnSpc>
                <a:spcPct val="200000"/>
              </a:lnSpc>
              <a:spcBef>
                <a:spcPts val="400"/>
              </a:spcBef>
              <a:spcAft>
                <a:spcPts val="400"/>
              </a:spcAft>
            </a:pPr>
            <a:r>
              <a:rPr lang="en-AU" sz="2400" smtClean="0">
                <a:solidFill>
                  <a:schemeClr val="bg1">
                    <a:alpha val="79000"/>
                  </a:schemeClr>
                </a:solidFill>
                <a:effectLst>
                  <a:outerShdw blurRad="50800" dist="38100" dir="2700000" algn="tl" rotWithShape="0">
                    <a:prstClr val="black">
                      <a:alpha val="40000"/>
                    </a:prstClr>
                  </a:outerShdw>
                </a:effectLst>
                <a:latin typeface="Travelcons" pitchFamily="2" charset="0"/>
              </a:rPr>
              <a:t>CG</a:t>
            </a:r>
          </a:p>
          <a:p>
            <a:pPr>
              <a:lnSpc>
                <a:spcPct val="200000"/>
              </a:lnSpc>
              <a:spcBef>
                <a:spcPts val="400"/>
              </a:spcBef>
              <a:spcAft>
                <a:spcPts val="400"/>
              </a:spcAft>
            </a:pPr>
            <a:r>
              <a:rPr lang="en-AU" sz="2400" smtClean="0">
                <a:solidFill>
                  <a:schemeClr val="bg1">
                    <a:alpha val="79000"/>
                  </a:schemeClr>
                </a:solidFill>
                <a:effectLst>
                  <a:outerShdw blurRad="50800" dist="38100" dir="2700000" algn="tl" rotWithShape="0">
                    <a:prstClr val="black">
                      <a:alpha val="40000"/>
                    </a:prstClr>
                  </a:outerShdw>
                </a:effectLst>
                <a:latin typeface="Travelcons" pitchFamily="2" charset="0"/>
              </a:rPr>
              <a:t>=</a:t>
            </a:r>
          </a:p>
        </p:txBody>
      </p:sp>
      <p:grpSp>
        <p:nvGrpSpPr>
          <p:cNvPr id="33" name="Group 32"/>
          <p:cNvGrpSpPr/>
          <p:nvPr/>
        </p:nvGrpSpPr>
        <p:grpSpPr>
          <a:xfrm>
            <a:off x="10144164" y="554364"/>
            <a:ext cx="714348" cy="5174598"/>
            <a:chOff x="8286776" y="812053"/>
            <a:chExt cx="714348" cy="5174598"/>
          </a:xfrm>
        </p:grpSpPr>
        <p:sp>
          <p:nvSpPr>
            <p:cNvPr id="34" name="TextBox 33"/>
            <p:cNvSpPr txBox="1"/>
            <p:nvPr/>
          </p:nvSpPr>
          <p:spPr>
            <a:xfrm>
              <a:off x="8286776" y="4786322"/>
              <a:ext cx="714348" cy="1200329"/>
            </a:xfrm>
            <a:prstGeom prst="rect">
              <a:avLst/>
            </a:prstGeom>
            <a:noFill/>
          </p:spPr>
          <p:txBody>
            <a:bodyPr wrap="square" rtlCol="0">
              <a:spAutoFit/>
            </a:bodyPr>
            <a:lstStyle/>
            <a:p>
              <a:pPr>
                <a:spcBef>
                  <a:spcPts val="0"/>
                </a:spcBef>
                <a:spcAft>
                  <a:spcPts val="0"/>
                </a:spcAft>
              </a:pPr>
              <a:r>
                <a:rPr lang="en-AU" sz="2400" smtClean="0">
                  <a:solidFill>
                    <a:schemeClr val="bg1">
                      <a:alpha val="43000"/>
                    </a:schemeClr>
                  </a:solidFill>
                  <a:effectLst>
                    <a:outerShdw blurRad="50800" dist="38100" dir="2700000" algn="tl" rotWithShape="0">
                      <a:prstClr val="black">
                        <a:alpha val="32000"/>
                      </a:prstClr>
                    </a:outerShdw>
                  </a:effectLst>
                  <a:latin typeface="Travelcons" pitchFamily="2" charset="0"/>
                </a:rPr>
                <a:t>iT =Fz</a:t>
              </a:r>
            </a:p>
          </p:txBody>
        </p:sp>
        <p:sp>
          <p:nvSpPr>
            <p:cNvPr id="35" name="TextBox 34"/>
            <p:cNvSpPr txBox="1"/>
            <p:nvPr/>
          </p:nvSpPr>
          <p:spPr>
            <a:xfrm>
              <a:off x="8286776" y="812053"/>
              <a:ext cx="714348" cy="830997"/>
            </a:xfrm>
            <a:prstGeom prst="rect">
              <a:avLst/>
            </a:prstGeom>
            <a:noFill/>
          </p:spPr>
          <p:txBody>
            <a:bodyPr wrap="square" rtlCol="0">
              <a:spAutoFit/>
            </a:bodyPr>
            <a:lstStyle/>
            <a:p>
              <a:pPr>
                <a:spcBef>
                  <a:spcPts val="0"/>
                </a:spcBef>
                <a:spcAft>
                  <a:spcPts val="0"/>
                </a:spcAft>
              </a:pPr>
              <a:r>
                <a:rPr lang="en-AU" sz="2400" smtClean="0">
                  <a:solidFill>
                    <a:schemeClr val="bg1">
                      <a:alpha val="43000"/>
                    </a:schemeClr>
                  </a:solidFill>
                  <a:effectLst>
                    <a:outerShdw blurRad="50800" dist="38100" dir="2700000" algn="tl" rotWithShape="0">
                      <a:prstClr val="black">
                        <a:alpha val="32000"/>
                      </a:prstClr>
                    </a:outerShdw>
                  </a:effectLst>
                  <a:latin typeface="Travelcons" pitchFamily="2" charset="0"/>
                </a:rPr>
                <a:t>m|</a:t>
              </a:r>
            </a:p>
          </p:txBody>
        </p:sp>
        <p:sp>
          <p:nvSpPr>
            <p:cNvPr id="36" name="TextBox 35"/>
            <p:cNvSpPr txBox="1"/>
            <p:nvPr/>
          </p:nvSpPr>
          <p:spPr>
            <a:xfrm>
              <a:off x="8286776" y="2097937"/>
              <a:ext cx="714348" cy="830997"/>
            </a:xfrm>
            <a:prstGeom prst="rect">
              <a:avLst/>
            </a:prstGeom>
            <a:noFill/>
          </p:spPr>
          <p:txBody>
            <a:bodyPr wrap="square" rtlCol="0">
              <a:spAutoFit/>
            </a:bodyPr>
            <a:lstStyle/>
            <a:p>
              <a:pPr>
                <a:spcBef>
                  <a:spcPts val="0"/>
                </a:spcBef>
                <a:spcAft>
                  <a:spcPts val="0"/>
                </a:spcAft>
              </a:pPr>
              <a:r>
                <a:rPr lang="en-AU" sz="2400" smtClean="0">
                  <a:solidFill>
                    <a:schemeClr val="bg1">
                      <a:alpha val="43000"/>
                    </a:schemeClr>
                  </a:solidFill>
                  <a:effectLst>
                    <a:outerShdw blurRad="50800" dist="38100" dir="2700000" algn="tl" rotWithShape="0">
                      <a:prstClr val="black">
                        <a:alpha val="32000"/>
                      </a:prstClr>
                    </a:outerShdw>
                  </a:effectLst>
                  <a:latin typeface="Travelcons" pitchFamily="2" charset="0"/>
                </a:rPr>
                <a:t>D</a:t>
              </a:r>
            </a:p>
            <a:p>
              <a:pPr>
                <a:spcBef>
                  <a:spcPts val="0"/>
                </a:spcBef>
                <a:spcAft>
                  <a:spcPts val="0"/>
                </a:spcAft>
              </a:pPr>
              <a:r>
                <a:rPr lang="en-AU" sz="2400" smtClean="0">
                  <a:solidFill>
                    <a:schemeClr val="bg1">
                      <a:alpha val="43000"/>
                    </a:schemeClr>
                  </a:solidFill>
                  <a:effectLst>
                    <a:outerShdw blurRad="50800" dist="38100" dir="2700000" algn="tl" rotWithShape="0">
                      <a:prstClr val="black">
                        <a:alpha val="32000"/>
                      </a:prstClr>
                    </a:outerShdw>
                  </a:effectLst>
                  <a:latin typeface="Travelcons" pitchFamily="2" charset="0"/>
                </a:rPr>
                <a:t>a</a:t>
              </a:r>
            </a:p>
          </p:txBody>
        </p:sp>
        <p:sp>
          <p:nvSpPr>
            <p:cNvPr id="37" name="TextBox 36"/>
            <p:cNvSpPr txBox="1"/>
            <p:nvPr/>
          </p:nvSpPr>
          <p:spPr>
            <a:xfrm>
              <a:off x="8286776" y="3383821"/>
              <a:ext cx="714348" cy="830997"/>
            </a:xfrm>
            <a:prstGeom prst="rect">
              <a:avLst/>
            </a:prstGeom>
            <a:noFill/>
          </p:spPr>
          <p:txBody>
            <a:bodyPr wrap="square" rtlCol="0">
              <a:spAutoFit/>
            </a:bodyPr>
            <a:lstStyle/>
            <a:p>
              <a:pPr>
                <a:spcBef>
                  <a:spcPts val="0"/>
                </a:spcBef>
                <a:spcAft>
                  <a:spcPts val="0"/>
                </a:spcAft>
              </a:pPr>
              <a:r>
                <a:rPr lang="en-AU" sz="2400" dirty="0" smtClean="0">
                  <a:solidFill>
                    <a:schemeClr val="bg1">
                      <a:alpha val="43000"/>
                    </a:schemeClr>
                  </a:solidFill>
                  <a:effectLst>
                    <a:outerShdw blurRad="50800" dist="38100" dir="2700000" algn="tl" rotWithShape="0">
                      <a:prstClr val="black">
                        <a:alpha val="32000"/>
                      </a:prstClr>
                    </a:outerShdw>
                  </a:effectLst>
                  <a:latin typeface="Travelcons" pitchFamily="2" charset="0"/>
                </a:rPr>
                <a:t>hC</a:t>
              </a:r>
            </a:p>
          </p:txBody>
        </p:sp>
      </p:grpSp>
      <p:grpSp>
        <p:nvGrpSpPr>
          <p:cNvPr id="38" name="Group 37"/>
          <p:cNvGrpSpPr/>
          <p:nvPr/>
        </p:nvGrpSpPr>
        <p:grpSpPr>
          <a:xfrm>
            <a:off x="10644230" y="857232"/>
            <a:ext cx="714348" cy="5174598"/>
            <a:chOff x="8286776" y="812053"/>
            <a:chExt cx="714348" cy="5174598"/>
          </a:xfrm>
        </p:grpSpPr>
        <p:sp>
          <p:nvSpPr>
            <p:cNvPr id="39" name="TextBox 38"/>
            <p:cNvSpPr txBox="1"/>
            <p:nvPr/>
          </p:nvSpPr>
          <p:spPr>
            <a:xfrm>
              <a:off x="8286776" y="4786322"/>
              <a:ext cx="714348" cy="1200329"/>
            </a:xfrm>
            <a:prstGeom prst="rect">
              <a:avLst/>
            </a:prstGeom>
            <a:noFill/>
          </p:spPr>
          <p:txBody>
            <a:bodyPr wrap="square" rtlCol="0">
              <a:spAutoFit/>
            </a:bodyPr>
            <a:lstStyle/>
            <a:p>
              <a:pPr>
                <a:spcBef>
                  <a:spcPts val="0"/>
                </a:spcBef>
                <a:spcAft>
                  <a:spcPts val="0"/>
                </a:spcAft>
              </a:pPr>
              <a:r>
                <a:rPr lang="en-AU" sz="2400" smtClean="0">
                  <a:solidFill>
                    <a:schemeClr val="bg1">
                      <a:alpha val="37000"/>
                    </a:schemeClr>
                  </a:solidFill>
                  <a:latin typeface="Travelcons" pitchFamily="2" charset="0"/>
                </a:rPr>
                <a:t>iT =Fz</a:t>
              </a:r>
            </a:p>
          </p:txBody>
        </p:sp>
        <p:sp>
          <p:nvSpPr>
            <p:cNvPr id="40" name="TextBox 39"/>
            <p:cNvSpPr txBox="1"/>
            <p:nvPr/>
          </p:nvSpPr>
          <p:spPr>
            <a:xfrm>
              <a:off x="8286776" y="812053"/>
              <a:ext cx="714348" cy="830997"/>
            </a:xfrm>
            <a:prstGeom prst="rect">
              <a:avLst/>
            </a:prstGeom>
            <a:noFill/>
          </p:spPr>
          <p:txBody>
            <a:bodyPr wrap="square" rtlCol="0">
              <a:spAutoFit/>
            </a:bodyPr>
            <a:lstStyle/>
            <a:p>
              <a:pPr>
                <a:spcBef>
                  <a:spcPts val="0"/>
                </a:spcBef>
                <a:spcAft>
                  <a:spcPts val="0"/>
                </a:spcAft>
              </a:pPr>
              <a:r>
                <a:rPr lang="en-AU" sz="2400" smtClean="0">
                  <a:solidFill>
                    <a:schemeClr val="bg1">
                      <a:alpha val="37000"/>
                    </a:schemeClr>
                  </a:solidFill>
                  <a:latin typeface="Travelcons" pitchFamily="2" charset="0"/>
                </a:rPr>
                <a:t>m|</a:t>
              </a:r>
            </a:p>
          </p:txBody>
        </p:sp>
        <p:sp>
          <p:nvSpPr>
            <p:cNvPr id="41" name="TextBox 40"/>
            <p:cNvSpPr txBox="1"/>
            <p:nvPr/>
          </p:nvSpPr>
          <p:spPr>
            <a:xfrm>
              <a:off x="8286776" y="2097937"/>
              <a:ext cx="714348" cy="830997"/>
            </a:xfrm>
            <a:prstGeom prst="rect">
              <a:avLst/>
            </a:prstGeom>
            <a:noFill/>
          </p:spPr>
          <p:txBody>
            <a:bodyPr wrap="square" rtlCol="0">
              <a:spAutoFit/>
            </a:bodyPr>
            <a:lstStyle/>
            <a:p>
              <a:pPr>
                <a:spcBef>
                  <a:spcPts val="0"/>
                </a:spcBef>
                <a:spcAft>
                  <a:spcPts val="0"/>
                </a:spcAft>
              </a:pPr>
              <a:r>
                <a:rPr lang="en-AU" sz="2400" smtClean="0">
                  <a:solidFill>
                    <a:schemeClr val="bg1">
                      <a:alpha val="37000"/>
                    </a:schemeClr>
                  </a:solidFill>
                  <a:latin typeface="Travelcons" pitchFamily="2" charset="0"/>
                </a:rPr>
                <a:t>D</a:t>
              </a:r>
            </a:p>
            <a:p>
              <a:pPr>
                <a:spcBef>
                  <a:spcPts val="0"/>
                </a:spcBef>
                <a:spcAft>
                  <a:spcPts val="0"/>
                </a:spcAft>
              </a:pPr>
              <a:r>
                <a:rPr lang="en-AU" sz="2400" smtClean="0">
                  <a:solidFill>
                    <a:schemeClr val="bg1">
                      <a:alpha val="37000"/>
                    </a:schemeClr>
                  </a:solidFill>
                  <a:latin typeface="Travelcons" pitchFamily="2" charset="0"/>
                </a:rPr>
                <a:t>a</a:t>
              </a:r>
            </a:p>
          </p:txBody>
        </p:sp>
        <p:sp>
          <p:nvSpPr>
            <p:cNvPr id="42" name="TextBox 41"/>
            <p:cNvSpPr txBox="1"/>
            <p:nvPr/>
          </p:nvSpPr>
          <p:spPr>
            <a:xfrm>
              <a:off x="8286776" y="3383821"/>
              <a:ext cx="714348" cy="830997"/>
            </a:xfrm>
            <a:prstGeom prst="rect">
              <a:avLst/>
            </a:prstGeom>
            <a:noFill/>
          </p:spPr>
          <p:txBody>
            <a:bodyPr wrap="square" rtlCol="0">
              <a:spAutoFit/>
            </a:bodyPr>
            <a:lstStyle/>
            <a:p>
              <a:pPr>
                <a:spcBef>
                  <a:spcPts val="0"/>
                </a:spcBef>
                <a:spcAft>
                  <a:spcPts val="0"/>
                </a:spcAft>
              </a:pPr>
              <a:r>
                <a:rPr lang="en-AU" sz="2400" dirty="0" smtClean="0">
                  <a:solidFill>
                    <a:schemeClr val="bg1">
                      <a:alpha val="37000"/>
                    </a:schemeClr>
                  </a:solidFill>
                  <a:latin typeface="Travelcons" pitchFamily="2" charset="0"/>
                </a:rPr>
                <a:t>hC</a:t>
              </a:r>
            </a:p>
          </p:txBody>
        </p:sp>
      </p:grpSp>
      <p:sp>
        <p:nvSpPr>
          <p:cNvPr id="53" name="TextBox 52"/>
          <p:cNvSpPr txBox="1"/>
          <p:nvPr/>
        </p:nvSpPr>
        <p:spPr>
          <a:xfrm>
            <a:off x="-714412" y="142852"/>
            <a:ext cx="500066" cy="646331"/>
          </a:xfrm>
          <a:prstGeom prst="rect">
            <a:avLst/>
          </a:prstGeom>
          <a:noFill/>
        </p:spPr>
        <p:txBody>
          <a:bodyPr wrap="square" rtlCol="0">
            <a:spAutoFit/>
            <a:scene3d>
              <a:camera prst="orthographicFront"/>
              <a:lightRig rig="threePt" dir="t"/>
            </a:scene3d>
            <a:sp3d>
              <a:bevelT w="0" h="0"/>
            </a:sp3d>
          </a:bodyPr>
          <a:lstStyle/>
          <a:p>
            <a:pPr>
              <a:spcBef>
                <a:spcPts val="0"/>
              </a:spcBef>
              <a:spcAft>
                <a:spcPts val="0"/>
              </a:spcAft>
            </a:pPr>
            <a:r>
              <a:rPr lang="en-AU" sz="3600" dirty="0" smtClean="0">
                <a:solidFill>
                  <a:schemeClr val="bg1">
                    <a:alpha val="52000"/>
                  </a:schemeClr>
                </a:solidFill>
                <a:effectLst/>
                <a:latin typeface="Kamera Dings" pitchFamily="2" charset="0"/>
              </a:rPr>
              <a:t>7</a:t>
            </a:r>
          </a:p>
        </p:txBody>
      </p:sp>
      <p:sp>
        <p:nvSpPr>
          <p:cNvPr id="64" name="TextBox 63"/>
          <p:cNvSpPr txBox="1"/>
          <p:nvPr/>
        </p:nvSpPr>
        <p:spPr>
          <a:xfrm>
            <a:off x="8286776" y="4477416"/>
            <a:ext cx="714348" cy="523220"/>
          </a:xfrm>
          <a:prstGeom prst="rect">
            <a:avLst/>
          </a:prstGeom>
          <a:noFill/>
        </p:spPr>
        <p:txBody>
          <a:bodyPr wrap="square" rtlCol="0">
            <a:spAutoFit/>
          </a:bodyPr>
          <a:lstStyle/>
          <a:p>
            <a:pPr>
              <a:spcBef>
                <a:spcPts val="0"/>
              </a:spcBef>
              <a:spcAft>
                <a:spcPts val="0"/>
              </a:spcAft>
            </a:pPr>
            <a:r>
              <a:rPr lang="en-AU" sz="2800" dirty="0" smtClean="0">
                <a:solidFill>
                  <a:schemeClr val="bg1">
                    <a:alpha val="40000"/>
                  </a:schemeClr>
                </a:solidFill>
                <a:effectLst>
                  <a:glow rad="228600">
                    <a:schemeClr val="accent1">
                      <a:satMod val="175000"/>
                      <a:alpha val="40000"/>
                    </a:schemeClr>
                  </a:glow>
                </a:effectLst>
                <a:latin typeface="Travelcons" pitchFamily="2" charset="0"/>
              </a:rPr>
              <a:t>h</a:t>
            </a:r>
          </a:p>
        </p:txBody>
      </p:sp>
      <p:sp>
        <p:nvSpPr>
          <p:cNvPr id="65" name="TextBox 64"/>
          <p:cNvSpPr txBox="1"/>
          <p:nvPr/>
        </p:nvSpPr>
        <p:spPr>
          <a:xfrm>
            <a:off x="8286776" y="4945575"/>
            <a:ext cx="714348" cy="769441"/>
          </a:xfrm>
          <a:prstGeom prst="rect">
            <a:avLst/>
          </a:prstGeom>
          <a:noFill/>
        </p:spPr>
        <p:txBody>
          <a:bodyPr wrap="square" rtlCol="0">
            <a:spAutoFit/>
          </a:bodyPr>
          <a:lstStyle/>
          <a:p>
            <a:pPr>
              <a:spcBef>
                <a:spcPts val="0"/>
              </a:spcBef>
              <a:spcAft>
                <a:spcPts val="0"/>
              </a:spcAft>
            </a:pPr>
            <a:r>
              <a:rPr lang="en-AU" sz="4400" dirty="0" smtClean="0">
                <a:solidFill>
                  <a:schemeClr val="bg1">
                    <a:alpha val="40000"/>
                  </a:schemeClr>
                </a:solidFill>
                <a:effectLst/>
                <a:latin typeface="Carr Xmas Dingbats" pitchFamily="82" charset="0"/>
              </a:rPr>
              <a:t>P</a:t>
            </a:r>
          </a:p>
        </p:txBody>
      </p:sp>
      <p:grpSp>
        <p:nvGrpSpPr>
          <p:cNvPr id="66" name="Group 5"/>
          <p:cNvGrpSpPr/>
          <p:nvPr/>
        </p:nvGrpSpPr>
        <p:grpSpPr>
          <a:xfrm>
            <a:off x="8253438" y="714356"/>
            <a:ext cx="714380" cy="642942"/>
            <a:chOff x="8286776" y="1000108"/>
            <a:chExt cx="714380" cy="642942"/>
          </a:xfrm>
        </p:grpSpPr>
        <p:sp>
          <p:nvSpPr>
            <p:cNvPr id="67" name="TextBox 66"/>
            <p:cNvSpPr txBox="1"/>
            <p:nvPr/>
          </p:nvSpPr>
          <p:spPr>
            <a:xfrm>
              <a:off x="8286776" y="1000108"/>
              <a:ext cx="714348"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latin typeface="Travelcons" pitchFamily="2" charset="0"/>
                </a:rPr>
                <a:t>m</a:t>
              </a:r>
            </a:p>
          </p:txBody>
        </p:sp>
        <p:sp>
          <p:nvSpPr>
            <p:cNvPr id="68" name="TextBox 67"/>
            <p:cNvSpPr txBox="1"/>
            <p:nvPr/>
          </p:nvSpPr>
          <p:spPr>
            <a:xfrm>
              <a:off x="8501090" y="1181385"/>
              <a:ext cx="500066"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latin typeface="Travelcons" pitchFamily="2" charset="0"/>
                </a:rPr>
                <a:t>|</a:t>
              </a:r>
            </a:p>
          </p:txBody>
        </p:sp>
      </p:grpSp>
      <p:grpSp>
        <p:nvGrpSpPr>
          <p:cNvPr id="69" name="Group 8"/>
          <p:cNvGrpSpPr/>
          <p:nvPr/>
        </p:nvGrpSpPr>
        <p:grpSpPr>
          <a:xfrm>
            <a:off x="8286776" y="2000240"/>
            <a:ext cx="714348" cy="709317"/>
            <a:chOff x="8286776" y="2214554"/>
            <a:chExt cx="714348" cy="709317"/>
          </a:xfrm>
        </p:grpSpPr>
        <p:sp>
          <p:nvSpPr>
            <p:cNvPr id="70" name="TextBox 69"/>
            <p:cNvSpPr txBox="1"/>
            <p:nvPr/>
          </p:nvSpPr>
          <p:spPr>
            <a:xfrm>
              <a:off x="8286776" y="2214554"/>
              <a:ext cx="714348"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effectLst/>
                  <a:latin typeface="Travelcons" pitchFamily="2" charset="0"/>
                </a:rPr>
                <a:t>D</a:t>
              </a:r>
            </a:p>
          </p:txBody>
        </p:sp>
        <p:sp>
          <p:nvSpPr>
            <p:cNvPr id="71" name="TextBox 70"/>
            <p:cNvSpPr txBox="1"/>
            <p:nvPr/>
          </p:nvSpPr>
          <p:spPr>
            <a:xfrm>
              <a:off x="8286776" y="2462206"/>
              <a:ext cx="714348"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effectLst/>
                  <a:latin typeface="Travelcons" pitchFamily="2" charset="0"/>
                </a:rPr>
                <a:t>a</a:t>
              </a:r>
            </a:p>
          </p:txBody>
        </p:sp>
      </p:grpSp>
      <p:grpSp>
        <p:nvGrpSpPr>
          <p:cNvPr id="72" name="Group 11"/>
          <p:cNvGrpSpPr/>
          <p:nvPr/>
        </p:nvGrpSpPr>
        <p:grpSpPr>
          <a:xfrm>
            <a:off x="8286776" y="3681715"/>
            <a:ext cx="714380" cy="675979"/>
            <a:chOff x="8286776" y="3038773"/>
            <a:chExt cx="714380" cy="675979"/>
          </a:xfrm>
        </p:grpSpPr>
        <p:sp>
          <p:nvSpPr>
            <p:cNvPr id="73" name="TextBox 72"/>
            <p:cNvSpPr txBox="1"/>
            <p:nvPr/>
          </p:nvSpPr>
          <p:spPr>
            <a:xfrm>
              <a:off x="8286776" y="3038773"/>
              <a:ext cx="500066"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latin typeface="AEZ clothes" pitchFamily="2" charset="0"/>
                </a:rPr>
                <a:t>H</a:t>
              </a:r>
            </a:p>
          </p:txBody>
        </p:sp>
        <p:sp>
          <p:nvSpPr>
            <p:cNvPr id="74" name="TextBox 73"/>
            <p:cNvSpPr txBox="1"/>
            <p:nvPr/>
          </p:nvSpPr>
          <p:spPr>
            <a:xfrm>
              <a:off x="8601103" y="3253087"/>
              <a:ext cx="400053"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latin typeface="AEZ clothes" pitchFamily="2" charset="0"/>
                </a:rPr>
                <a:t>j</a:t>
              </a:r>
            </a:p>
          </p:txBody>
        </p:sp>
      </p:grpSp>
      <p:grpSp>
        <p:nvGrpSpPr>
          <p:cNvPr id="75" name="Group 14"/>
          <p:cNvGrpSpPr/>
          <p:nvPr/>
        </p:nvGrpSpPr>
        <p:grpSpPr>
          <a:xfrm>
            <a:off x="8215338" y="5736381"/>
            <a:ext cx="828649" cy="764453"/>
            <a:chOff x="8215338" y="5548986"/>
            <a:chExt cx="828649" cy="764453"/>
          </a:xfrm>
        </p:grpSpPr>
        <p:sp>
          <p:nvSpPr>
            <p:cNvPr id="76" name="TextBox 75"/>
            <p:cNvSpPr txBox="1"/>
            <p:nvPr/>
          </p:nvSpPr>
          <p:spPr>
            <a:xfrm>
              <a:off x="8286776" y="5851774"/>
              <a:ext cx="714348"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latin typeface="Travelcons" pitchFamily="2" charset="0"/>
                </a:rPr>
                <a:t>z</a:t>
              </a:r>
            </a:p>
          </p:txBody>
        </p:sp>
        <p:sp>
          <p:nvSpPr>
            <p:cNvPr id="77" name="TextBox 76"/>
            <p:cNvSpPr txBox="1"/>
            <p:nvPr/>
          </p:nvSpPr>
          <p:spPr>
            <a:xfrm>
              <a:off x="8215338" y="5548986"/>
              <a:ext cx="828649" cy="523220"/>
            </a:xfrm>
            <a:prstGeom prst="rect">
              <a:avLst/>
            </a:prstGeom>
            <a:noFill/>
          </p:spPr>
          <p:txBody>
            <a:bodyPr wrap="square" rtlCol="0">
              <a:spAutoFit/>
            </a:bodyPr>
            <a:lstStyle/>
            <a:p>
              <a:pPr>
                <a:spcBef>
                  <a:spcPts val="0"/>
                </a:spcBef>
                <a:spcAft>
                  <a:spcPts val="0"/>
                </a:spcAft>
              </a:pPr>
              <a:r>
                <a:rPr lang="en-AU" sz="2800" dirty="0" smtClean="0">
                  <a:solidFill>
                    <a:schemeClr val="bg1">
                      <a:alpha val="40000"/>
                    </a:schemeClr>
                  </a:solidFill>
                  <a:latin typeface="Travelcons" pitchFamily="2" charset="0"/>
                </a:rPr>
                <a:t>=i</a:t>
              </a:r>
            </a:p>
          </p:txBody>
        </p:sp>
      </p:grpSp>
      <p:grpSp>
        <p:nvGrpSpPr>
          <p:cNvPr id="78" name="Group 72"/>
          <p:cNvGrpSpPr/>
          <p:nvPr/>
        </p:nvGrpSpPr>
        <p:grpSpPr>
          <a:xfrm>
            <a:off x="8439257" y="214290"/>
            <a:ext cx="405218" cy="357190"/>
            <a:chOff x="3857620" y="3571876"/>
            <a:chExt cx="1928826" cy="1700218"/>
          </a:xfrm>
          <a:solidFill>
            <a:srgbClr val="FFFFFF">
              <a:alpha val="35000"/>
            </a:srgbClr>
          </a:solidFill>
        </p:grpSpPr>
        <p:sp>
          <p:nvSpPr>
            <p:cNvPr id="79" name="Isosceles Triangle 78"/>
            <p:cNvSpPr/>
            <p:nvPr/>
          </p:nvSpPr>
          <p:spPr bwMode="auto">
            <a:xfrm>
              <a:off x="3857620" y="3571876"/>
              <a:ext cx="1928826" cy="785818"/>
            </a:xfrm>
            <a:prstGeom prst="triangle">
              <a:avLst>
                <a:gd name="adj" fmla="val 50000"/>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40000"/>
                  </a:schemeClr>
                </a:solidFill>
                <a:effectLst/>
                <a:latin typeface="Arial" charset="0"/>
              </a:endParaRPr>
            </a:p>
          </p:txBody>
        </p:sp>
        <p:sp>
          <p:nvSpPr>
            <p:cNvPr id="80" name="Rectangle 79"/>
            <p:cNvSpPr/>
            <p:nvPr/>
          </p:nvSpPr>
          <p:spPr bwMode="auto">
            <a:xfrm>
              <a:off x="4071934" y="4357694"/>
              <a:ext cx="571504" cy="914400"/>
            </a:xfrm>
            <a:prstGeom prst="rect">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40000"/>
                  </a:schemeClr>
                </a:solidFill>
                <a:effectLst/>
                <a:latin typeface="Arial" charset="0"/>
              </a:endParaRPr>
            </a:p>
          </p:txBody>
        </p:sp>
        <p:sp>
          <p:nvSpPr>
            <p:cNvPr id="81" name="Rectangle 80"/>
            <p:cNvSpPr/>
            <p:nvPr/>
          </p:nvSpPr>
          <p:spPr bwMode="auto">
            <a:xfrm>
              <a:off x="4643438" y="4357694"/>
              <a:ext cx="357190" cy="500066"/>
            </a:xfrm>
            <a:prstGeom prst="rect">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40000"/>
                  </a:schemeClr>
                </a:solidFill>
                <a:effectLst/>
                <a:latin typeface="Arial" charset="0"/>
              </a:endParaRPr>
            </a:p>
          </p:txBody>
        </p:sp>
        <p:sp>
          <p:nvSpPr>
            <p:cNvPr id="82" name="Rectangle 81"/>
            <p:cNvSpPr/>
            <p:nvPr/>
          </p:nvSpPr>
          <p:spPr bwMode="auto">
            <a:xfrm>
              <a:off x="5000628" y="4357694"/>
              <a:ext cx="571504" cy="914400"/>
            </a:xfrm>
            <a:prstGeom prst="rect">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40000"/>
                  </a:schemeClr>
                </a:solidFill>
                <a:effectLst/>
                <a:latin typeface="Arial" charset="0"/>
              </a:endParaRPr>
            </a:p>
          </p:txBody>
        </p:sp>
      </p:grpSp>
      <p:sp>
        <p:nvSpPr>
          <p:cNvPr id="83" name="TextBox 82"/>
          <p:cNvSpPr txBox="1"/>
          <p:nvPr/>
        </p:nvSpPr>
        <p:spPr>
          <a:xfrm rot="20368967">
            <a:off x="8316275" y="1551877"/>
            <a:ext cx="775090" cy="400110"/>
          </a:xfrm>
          <a:prstGeom prst="rect">
            <a:avLst/>
          </a:prstGeom>
          <a:noFill/>
        </p:spPr>
        <p:txBody>
          <a:bodyPr wrap="square" rtlCol="0">
            <a:spAutoFit/>
          </a:bodyPr>
          <a:lstStyle/>
          <a:p>
            <a:r>
              <a:rPr lang="en-AU" sz="2000" b="1" dirty="0" smtClean="0">
                <a:ln w="57150">
                  <a:noFill/>
                </a:ln>
                <a:solidFill>
                  <a:schemeClr val="bg1">
                    <a:alpha val="40000"/>
                  </a:schemeClr>
                </a:solidFill>
                <a:effectLst/>
                <a:latin typeface="Jayne Print" pitchFamily="2" charset="0"/>
              </a:rPr>
              <a:t>RSVP</a:t>
            </a:r>
          </a:p>
        </p:txBody>
      </p:sp>
      <p:sp>
        <p:nvSpPr>
          <p:cNvPr id="84" name="TextBox 83"/>
          <p:cNvSpPr txBox="1"/>
          <p:nvPr/>
        </p:nvSpPr>
        <p:spPr>
          <a:xfrm>
            <a:off x="8286776" y="2857496"/>
            <a:ext cx="714348" cy="830997"/>
          </a:xfrm>
          <a:prstGeom prst="rect">
            <a:avLst/>
          </a:prstGeom>
          <a:noFill/>
        </p:spPr>
        <p:txBody>
          <a:bodyPr wrap="square" rtlCol="0">
            <a:spAutoFit/>
          </a:bodyPr>
          <a:lstStyle/>
          <a:p>
            <a:pPr>
              <a:spcBef>
                <a:spcPts val="0"/>
              </a:spcBef>
              <a:spcAft>
                <a:spcPts val="0"/>
              </a:spcAft>
            </a:pPr>
            <a:r>
              <a:rPr lang="en-AU" sz="4800" dirty="0" smtClean="0">
                <a:solidFill>
                  <a:schemeClr val="bg1">
                    <a:alpha val="40000"/>
                  </a:schemeClr>
                </a:solidFill>
                <a:latin typeface="WC Sold Out C Bta" pitchFamily="2" charset="0"/>
                <a:ea typeface="WC Sold Out C Bta" pitchFamily="2" charset="0"/>
              </a:rPr>
              <a:t>0</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tile tx="0" ty="0" sx="100000" sy="100000" flip="none" algn="tl"/>
        </a:blipFill>
        <a:effectLst/>
      </p:bgPr>
    </p:bg>
    <p:spTree>
      <p:nvGrpSpPr>
        <p:cNvPr id="1" name=""/>
        <p:cNvGrpSpPr/>
        <p:nvPr/>
      </p:nvGrpSpPr>
      <p:grpSpPr>
        <a:xfrm>
          <a:off x="0" y="0"/>
          <a:ext cx="0" cy="0"/>
          <a:chOff x="0" y="0"/>
          <a:chExt cx="0" cy="0"/>
        </a:xfrm>
      </p:grpSpPr>
      <p:pic>
        <p:nvPicPr>
          <p:cNvPr id="36" name="Picture 35" descr="IMG_4535.JPG"/>
          <p:cNvPicPr>
            <a:picLocks noChangeAspect="1"/>
          </p:cNvPicPr>
          <p:nvPr/>
        </p:nvPicPr>
        <p:blipFill>
          <a:blip r:embed="rId3" cstate="print"/>
          <a:stretch>
            <a:fillRect/>
          </a:stretch>
        </p:blipFill>
        <p:spPr>
          <a:xfrm rot="15127816">
            <a:off x="-541022" y="4518684"/>
            <a:ext cx="2939500" cy="2204625"/>
          </a:xfrm>
          <a:prstGeom prst="rect">
            <a:avLst/>
          </a:prstGeom>
        </p:spPr>
      </p:pic>
      <p:pic>
        <p:nvPicPr>
          <p:cNvPr id="52" name="Picture 51" descr="IMG_4583.JPG"/>
          <p:cNvPicPr>
            <a:picLocks noChangeAspect="1"/>
          </p:cNvPicPr>
          <p:nvPr/>
        </p:nvPicPr>
        <p:blipFill>
          <a:blip r:embed="rId4" cstate="print"/>
          <a:srcRect l="10734" b="10912"/>
          <a:stretch>
            <a:fillRect/>
          </a:stretch>
        </p:blipFill>
        <p:spPr>
          <a:xfrm rot="21350428" flipH="1">
            <a:off x="-376411" y="3200815"/>
            <a:ext cx="2022896" cy="1514136"/>
          </a:xfrm>
          <a:prstGeom prst="rect">
            <a:avLst/>
          </a:prstGeom>
        </p:spPr>
      </p:pic>
      <p:pic>
        <p:nvPicPr>
          <p:cNvPr id="46" name="Picture 45" descr="IMG_0876.jpg"/>
          <p:cNvPicPr>
            <a:picLocks noChangeAspect="1"/>
          </p:cNvPicPr>
          <p:nvPr/>
        </p:nvPicPr>
        <p:blipFill>
          <a:blip r:embed="rId5" cstate="print"/>
          <a:stretch>
            <a:fillRect/>
          </a:stretch>
        </p:blipFill>
        <p:spPr>
          <a:xfrm rot="463932">
            <a:off x="-106122" y="1293534"/>
            <a:ext cx="2357422" cy="1768066"/>
          </a:xfrm>
          <a:prstGeom prst="rect">
            <a:avLst/>
          </a:prstGeom>
        </p:spPr>
      </p:pic>
      <p:pic>
        <p:nvPicPr>
          <p:cNvPr id="37" name="Picture 36" descr="IMG_3002.JPG"/>
          <p:cNvPicPr>
            <a:picLocks noChangeAspect="1"/>
          </p:cNvPicPr>
          <p:nvPr/>
        </p:nvPicPr>
        <p:blipFill>
          <a:blip r:embed="rId6" cstate="print"/>
          <a:stretch>
            <a:fillRect/>
          </a:stretch>
        </p:blipFill>
        <p:spPr>
          <a:xfrm>
            <a:off x="3857638" y="3143248"/>
            <a:ext cx="2071684" cy="2762245"/>
          </a:xfrm>
          <a:prstGeom prst="rect">
            <a:avLst/>
          </a:prstGeom>
        </p:spPr>
      </p:pic>
      <p:pic>
        <p:nvPicPr>
          <p:cNvPr id="42" name="Picture 41" descr="IMG_3007.JPG"/>
          <p:cNvPicPr>
            <a:picLocks noChangeAspect="1"/>
          </p:cNvPicPr>
          <p:nvPr/>
        </p:nvPicPr>
        <p:blipFill>
          <a:blip r:embed="rId7" cstate="print"/>
          <a:stretch>
            <a:fillRect/>
          </a:stretch>
        </p:blipFill>
        <p:spPr>
          <a:xfrm rot="461008">
            <a:off x="6126185" y="3112151"/>
            <a:ext cx="2886070" cy="2164553"/>
          </a:xfrm>
          <a:prstGeom prst="rect">
            <a:avLst/>
          </a:prstGeom>
        </p:spPr>
      </p:pic>
      <p:pic>
        <p:nvPicPr>
          <p:cNvPr id="35" name="Picture 34" descr="IMG_4532.JPG"/>
          <p:cNvPicPr>
            <a:picLocks noChangeAspect="1"/>
          </p:cNvPicPr>
          <p:nvPr/>
        </p:nvPicPr>
        <p:blipFill>
          <a:blip r:embed="rId8" cstate="print"/>
          <a:stretch>
            <a:fillRect/>
          </a:stretch>
        </p:blipFill>
        <p:spPr>
          <a:xfrm rot="358242">
            <a:off x="3418210" y="-118404"/>
            <a:ext cx="1982387" cy="2643182"/>
          </a:xfrm>
          <a:prstGeom prst="rect">
            <a:avLst/>
          </a:prstGeom>
        </p:spPr>
      </p:pic>
      <p:pic>
        <p:nvPicPr>
          <p:cNvPr id="38" name="Picture 37" descr="0072_pines_and_colours.jpg"/>
          <p:cNvPicPr>
            <a:picLocks noChangeAspect="1"/>
          </p:cNvPicPr>
          <p:nvPr/>
        </p:nvPicPr>
        <p:blipFill>
          <a:blip r:embed="rId9"/>
          <a:stretch>
            <a:fillRect/>
          </a:stretch>
        </p:blipFill>
        <p:spPr>
          <a:xfrm rot="598608">
            <a:off x="1570248" y="2736475"/>
            <a:ext cx="2857520" cy="2143140"/>
          </a:xfrm>
          <a:prstGeom prst="rect">
            <a:avLst/>
          </a:prstGeom>
        </p:spPr>
      </p:pic>
      <p:pic>
        <p:nvPicPr>
          <p:cNvPr id="40" name="Picture 39" descr="IMG_0893.jpg"/>
          <p:cNvPicPr>
            <a:picLocks noChangeAspect="1"/>
          </p:cNvPicPr>
          <p:nvPr/>
        </p:nvPicPr>
        <p:blipFill>
          <a:blip r:embed="rId10" cstate="print"/>
          <a:stretch>
            <a:fillRect/>
          </a:stretch>
        </p:blipFill>
        <p:spPr>
          <a:xfrm rot="1758520">
            <a:off x="6886582" y="77350"/>
            <a:ext cx="2571735" cy="1928802"/>
          </a:xfrm>
          <a:prstGeom prst="rect">
            <a:avLst/>
          </a:prstGeom>
        </p:spPr>
      </p:pic>
      <p:pic>
        <p:nvPicPr>
          <p:cNvPr id="34" name="Picture 33" descr="IMG_0870.jpg"/>
          <p:cNvPicPr>
            <a:picLocks noChangeAspect="1"/>
          </p:cNvPicPr>
          <p:nvPr/>
        </p:nvPicPr>
        <p:blipFill>
          <a:blip r:embed="rId11" cstate="print"/>
          <a:stretch>
            <a:fillRect/>
          </a:stretch>
        </p:blipFill>
        <p:spPr>
          <a:xfrm rot="461867">
            <a:off x="1931955" y="5081761"/>
            <a:ext cx="2797865" cy="2098399"/>
          </a:xfrm>
          <a:prstGeom prst="rect">
            <a:avLst/>
          </a:prstGeom>
        </p:spPr>
      </p:pic>
      <p:pic>
        <p:nvPicPr>
          <p:cNvPr id="32" name="Picture 31" descr="IMG_4498.JPG"/>
          <p:cNvPicPr>
            <a:picLocks noChangeAspect="1"/>
          </p:cNvPicPr>
          <p:nvPr/>
        </p:nvPicPr>
        <p:blipFill>
          <a:blip r:embed="rId12" cstate="print"/>
          <a:stretch>
            <a:fillRect/>
          </a:stretch>
        </p:blipFill>
        <p:spPr>
          <a:xfrm rot="20946368">
            <a:off x="948902" y="-125867"/>
            <a:ext cx="2636814" cy="1977611"/>
          </a:xfrm>
          <a:prstGeom prst="rect">
            <a:avLst/>
          </a:prstGeom>
          <a:ln w="38100" cap="sq">
            <a:noFill/>
            <a:prstDash val="solid"/>
            <a:miter lim="800000"/>
          </a:ln>
          <a:effectLst/>
        </p:spPr>
      </p:pic>
      <p:pic>
        <p:nvPicPr>
          <p:cNvPr id="25" name="Picture 24" descr="glowing butterflies.png"/>
          <p:cNvPicPr>
            <a:picLocks noChangeAspect="1"/>
          </p:cNvPicPr>
          <p:nvPr/>
        </p:nvPicPr>
        <p:blipFill>
          <a:blip r:embed="rId13">
            <a:duotone>
              <a:schemeClr val="accent3">
                <a:shade val="45000"/>
                <a:satMod val="135000"/>
              </a:schemeClr>
              <a:prstClr val="white"/>
            </a:duotone>
          </a:blip>
          <a:srcRect t="47060" r="23372" b="-4"/>
          <a:stretch>
            <a:fillRect/>
          </a:stretch>
        </p:blipFill>
        <p:spPr>
          <a:xfrm>
            <a:off x="971550" y="714356"/>
            <a:ext cx="1038213" cy="973289"/>
          </a:xfrm>
          <a:prstGeom prst="rect">
            <a:avLst/>
          </a:prstGeom>
          <a:noFill/>
        </p:spPr>
      </p:pic>
      <p:pic>
        <p:nvPicPr>
          <p:cNvPr id="24" name="Picture 23" descr="glowing butterflies.png"/>
          <p:cNvPicPr>
            <a:picLocks noChangeAspect="1"/>
          </p:cNvPicPr>
          <p:nvPr/>
        </p:nvPicPr>
        <p:blipFill>
          <a:blip r:embed="rId13">
            <a:duotone>
              <a:schemeClr val="accent3">
                <a:shade val="45000"/>
                <a:satMod val="135000"/>
              </a:schemeClr>
              <a:prstClr val="white"/>
            </a:duotone>
          </a:blip>
          <a:srcRect t="17647" r="23372" b="47057"/>
          <a:stretch>
            <a:fillRect/>
          </a:stretch>
        </p:blipFill>
        <p:spPr>
          <a:xfrm>
            <a:off x="-214346" y="500042"/>
            <a:ext cx="1485965" cy="928694"/>
          </a:xfrm>
          <a:prstGeom prst="rect">
            <a:avLst/>
          </a:prstGeom>
          <a:noFill/>
        </p:spPr>
      </p:pic>
      <p:pic>
        <p:nvPicPr>
          <p:cNvPr id="41" name="Picture 40" descr="IMG_3009.JPG"/>
          <p:cNvPicPr>
            <a:picLocks noChangeAspect="1"/>
          </p:cNvPicPr>
          <p:nvPr/>
        </p:nvPicPr>
        <p:blipFill>
          <a:blip r:embed="rId14" cstate="print"/>
          <a:stretch>
            <a:fillRect/>
          </a:stretch>
        </p:blipFill>
        <p:spPr>
          <a:xfrm rot="883685">
            <a:off x="5438727" y="202933"/>
            <a:ext cx="1928808" cy="2571744"/>
          </a:xfrm>
          <a:prstGeom prst="rect">
            <a:avLst/>
          </a:prstGeom>
        </p:spPr>
      </p:pic>
      <p:sp>
        <p:nvSpPr>
          <p:cNvPr id="16" name="Text Box 19"/>
          <p:cNvSpPr txBox="1">
            <a:spLocks noChangeArrowheads="1"/>
          </p:cNvSpPr>
          <p:nvPr/>
        </p:nvSpPr>
        <p:spPr bwMode="auto">
          <a:xfrm>
            <a:off x="214282" y="857232"/>
            <a:ext cx="10858576" cy="8679001"/>
          </a:xfrm>
          <a:prstGeom prst="rect">
            <a:avLst/>
          </a:prstGeom>
          <a:noFill/>
          <a:ln w="9525">
            <a:noFill/>
            <a:miter lim="800000"/>
            <a:headEnd/>
            <a:tailEnd/>
          </a:ln>
          <a:effectLst/>
        </p:spPr>
        <p:txBody>
          <a:bodyPr>
            <a:prstTxWarp prst="textArchUp">
              <a:avLst>
                <a:gd name="adj" fmla="val 11362900"/>
              </a:avLst>
            </a:prstTxWarp>
            <a:spAutoFit/>
          </a:bodyPr>
          <a:lstStyle/>
          <a:p>
            <a:pPr algn="l">
              <a:spcBef>
                <a:spcPct val="50000"/>
              </a:spcBef>
            </a:pPr>
            <a:r>
              <a:rPr lang="en-AU" sz="6600" dirty="0" smtClean="0">
                <a:solidFill>
                  <a:schemeClr val="bg1"/>
                </a:solidFill>
                <a:effectLst>
                  <a:outerShdw blurRad="50800" dist="38100" dir="2700000" algn="tl" rotWithShape="0">
                    <a:schemeClr val="tx1"/>
                  </a:outerShdw>
                </a:effectLst>
                <a:latin typeface="Scriptina" pitchFamily="2" charset="0"/>
              </a:rPr>
              <a:t>Alpine Wonderland</a:t>
            </a:r>
            <a:endParaRPr lang="en-AU" sz="6600" dirty="0">
              <a:solidFill>
                <a:schemeClr val="bg1"/>
              </a:solidFill>
              <a:effectLst>
                <a:outerShdw blurRad="50800" dist="38100" dir="2700000" algn="tl" rotWithShape="0">
                  <a:schemeClr val="tx1"/>
                </a:outerShdw>
              </a:effectLst>
              <a:latin typeface="Scriptina" pitchFamily="2" charset="0"/>
            </a:endParaRPr>
          </a:p>
        </p:txBody>
      </p:sp>
      <p:pic>
        <p:nvPicPr>
          <p:cNvPr id="43" name="Picture 42" descr="IMG_0858.jpg"/>
          <p:cNvPicPr>
            <a:picLocks noChangeAspect="1"/>
          </p:cNvPicPr>
          <p:nvPr/>
        </p:nvPicPr>
        <p:blipFill>
          <a:blip r:embed="rId15" cstate="print"/>
          <a:stretch>
            <a:fillRect/>
          </a:stretch>
        </p:blipFill>
        <p:spPr>
          <a:xfrm>
            <a:off x="-2643238" y="857232"/>
            <a:ext cx="2190733" cy="1643050"/>
          </a:xfrm>
          <a:prstGeom prst="rect">
            <a:avLst/>
          </a:prstGeom>
        </p:spPr>
      </p:pic>
      <p:pic>
        <p:nvPicPr>
          <p:cNvPr id="44" name="Picture 43" descr="IMG_0849.JPG"/>
          <p:cNvPicPr>
            <a:picLocks noChangeAspect="1"/>
          </p:cNvPicPr>
          <p:nvPr/>
        </p:nvPicPr>
        <p:blipFill>
          <a:blip r:embed="rId16" cstate="print"/>
          <a:stretch>
            <a:fillRect/>
          </a:stretch>
        </p:blipFill>
        <p:spPr>
          <a:xfrm rot="959478">
            <a:off x="7208053" y="2095057"/>
            <a:ext cx="1928794" cy="1446596"/>
          </a:xfrm>
          <a:prstGeom prst="rect">
            <a:avLst/>
          </a:prstGeom>
        </p:spPr>
      </p:pic>
      <p:pic>
        <p:nvPicPr>
          <p:cNvPr id="45" name="Picture 44" descr="IMG_3789.JPG"/>
          <p:cNvPicPr>
            <a:picLocks noChangeAspect="1"/>
          </p:cNvPicPr>
          <p:nvPr/>
        </p:nvPicPr>
        <p:blipFill>
          <a:blip r:embed="rId17" cstate="print"/>
          <a:stretch>
            <a:fillRect/>
          </a:stretch>
        </p:blipFill>
        <p:spPr>
          <a:xfrm>
            <a:off x="-3000428" y="2786058"/>
            <a:ext cx="2762237" cy="2071678"/>
          </a:xfrm>
          <a:prstGeom prst="rect">
            <a:avLst/>
          </a:prstGeom>
        </p:spPr>
      </p:pic>
      <p:sp>
        <p:nvSpPr>
          <p:cNvPr id="39" name="Text Box 2"/>
          <p:cNvSpPr txBox="1">
            <a:spLocks noChangeArrowheads="1"/>
          </p:cNvSpPr>
          <p:nvPr/>
        </p:nvSpPr>
        <p:spPr bwMode="auto">
          <a:xfrm>
            <a:off x="10715668" y="977902"/>
            <a:ext cx="5472112" cy="952500"/>
          </a:xfrm>
          <a:prstGeom prst="rect">
            <a:avLst/>
          </a:prstGeom>
          <a:noFill/>
          <a:ln w="9525">
            <a:solidFill>
              <a:schemeClr val="tx1"/>
            </a:solidFill>
            <a:miter lim="800000"/>
            <a:headEnd/>
            <a:tailEnd/>
          </a:ln>
          <a:effectLst/>
        </p:spPr>
        <p:txBody>
          <a:bodyPr>
            <a:spAutoFit/>
          </a:bodyPr>
          <a:lstStyle/>
          <a:p>
            <a:pPr>
              <a:spcBef>
                <a:spcPct val="50000"/>
              </a:spcBef>
            </a:pPr>
            <a:r>
              <a:rPr lang="en-AU" sz="1400">
                <a:solidFill>
                  <a:schemeClr val="bg1"/>
                </a:solidFill>
              </a:rPr>
              <a:t>Bright is an alpine playground we’ve come to love with plenty of things to see and do – for the wild adventurer, the foodie, the wine connoisseur and the kids at heart…here’s some fave recommendations:</a:t>
            </a:r>
            <a:endParaRPr lang="en-US" sz="1400">
              <a:solidFill>
                <a:schemeClr val="bg1"/>
              </a:solidFill>
            </a:endParaRPr>
          </a:p>
        </p:txBody>
      </p:sp>
      <p:sp>
        <p:nvSpPr>
          <p:cNvPr id="47" name="Text Box 4"/>
          <p:cNvSpPr txBox="1">
            <a:spLocks noChangeArrowheads="1"/>
          </p:cNvSpPr>
          <p:nvPr/>
        </p:nvSpPr>
        <p:spPr bwMode="auto">
          <a:xfrm>
            <a:off x="10715668" y="473077"/>
            <a:ext cx="5616575" cy="376238"/>
          </a:xfrm>
          <a:prstGeom prst="rect">
            <a:avLst/>
          </a:prstGeom>
          <a:noFill/>
          <a:ln w="9525">
            <a:solidFill>
              <a:schemeClr val="tx1"/>
            </a:solidFill>
            <a:miter lim="800000"/>
            <a:headEnd/>
            <a:tailEnd/>
          </a:ln>
          <a:effectLst/>
        </p:spPr>
        <p:txBody>
          <a:bodyPr>
            <a:spAutoFit/>
          </a:bodyPr>
          <a:lstStyle/>
          <a:p>
            <a:pPr>
              <a:spcBef>
                <a:spcPct val="50000"/>
              </a:spcBef>
            </a:pPr>
            <a:r>
              <a:rPr lang="en-AU">
                <a:solidFill>
                  <a:schemeClr val="bg1"/>
                </a:solidFill>
              </a:rPr>
              <a:t>Bright Wonderland</a:t>
            </a:r>
            <a:endParaRPr lang="en-US">
              <a:solidFill>
                <a:schemeClr val="bg1"/>
              </a:solidFill>
            </a:endParaRPr>
          </a:p>
        </p:txBody>
      </p:sp>
      <p:sp>
        <p:nvSpPr>
          <p:cNvPr id="48" name="Text Box 11"/>
          <p:cNvSpPr txBox="1">
            <a:spLocks noChangeArrowheads="1"/>
          </p:cNvSpPr>
          <p:nvPr/>
        </p:nvSpPr>
        <p:spPr bwMode="auto">
          <a:xfrm>
            <a:off x="10715668" y="2095502"/>
            <a:ext cx="4608512" cy="1474788"/>
          </a:xfrm>
          <a:prstGeom prst="rect">
            <a:avLst/>
          </a:prstGeom>
          <a:noFill/>
          <a:ln w="9525">
            <a:solidFill>
              <a:schemeClr val="tx1"/>
            </a:solidFill>
            <a:miter lim="800000"/>
            <a:headEnd/>
            <a:tailEnd/>
          </a:ln>
          <a:effectLst/>
        </p:spPr>
        <p:txBody>
          <a:bodyPr>
            <a:spAutoFit/>
          </a:bodyPr>
          <a:lstStyle/>
          <a:p>
            <a:pPr>
              <a:spcBef>
                <a:spcPct val="50000"/>
              </a:spcBef>
            </a:pPr>
            <a:r>
              <a:rPr lang="en-AU">
                <a:solidFill>
                  <a:schemeClr val="bg1"/>
                </a:solidFill>
              </a:rPr>
              <a:t>Food and wine</a:t>
            </a:r>
          </a:p>
          <a:p>
            <a:pPr>
              <a:spcBef>
                <a:spcPct val="50000"/>
              </a:spcBef>
            </a:pPr>
            <a:r>
              <a:rPr lang="en-US" sz="1200">
                <a:solidFill>
                  <a:schemeClr val="bg1"/>
                </a:solidFill>
                <a:hlinkClick r:id="rId18"/>
              </a:rPr>
              <a:t>Bright Berry Farms</a:t>
            </a:r>
            <a:endParaRPr lang="en-US" sz="1200">
              <a:solidFill>
                <a:schemeClr val="bg1"/>
              </a:solidFill>
            </a:endParaRPr>
          </a:p>
          <a:p>
            <a:pPr>
              <a:spcBef>
                <a:spcPct val="50000"/>
              </a:spcBef>
            </a:pPr>
            <a:r>
              <a:rPr lang="en-US" sz="1200">
                <a:solidFill>
                  <a:schemeClr val="bg1"/>
                </a:solidFill>
                <a:hlinkClick r:id="rId19"/>
              </a:rPr>
              <a:t>Gapsted Winery</a:t>
            </a:r>
            <a:endParaRPr lang="en-US" sz="1200">
              <a:solidFill>
                <a:schemeClr val="bg1"/>
              </a:solidFill>
            </a:endParaRPr>
          </a:p>
          <a:p>
            <a:pPr>
              <a:spcBef>
                <a:spcPct val="50000"/>
              </a:spcBef>
            </a:pPr>
            <a:r>
              <a:rPr lang="en-US" sz="1200">
                <a:solidFill>
                  <a:schemeClr val="bg1"/>
                </a:solidFill>
                <a:hlinkClick r:id="rId20"/>
              </a:rPr>
              <a:t>Boyntons Winery</a:t>
            </a:r>
            <a:endParaRPr lang="en-US" sz="1200">
              <a:solidFill>
                <a:schemeClr val="bg1"/>
              </a:solidFill>
            </a:endParaRPr>
          </a:p>
          <a:p>
            <a:pPr>
              <a:spcBef>
                <a:spcPct val="50000"/>
              </a:spcBef>
            </a:pPr>
            <a:r>
              <a:rPr lang="en-US" sz="1200">
                <a:solidFill>
                  <a:schemeClr val="bg1"/>
                </a:solidFill>
                <a:hlinkClick r:id="rId21"/>
              </a:rPr>
              <a:t>The Big Shed Cafe</a:t>
            </a:r>
            <a:endParaRPr lang="en-US" sz="1200">
              <a:solidFill>
                <a:schemeClr val="bg1"/>
              </a:solidFill>
            </a:endParaRPr>
          </a:p>
        </p:txBody>
      </p:sp>
      <p:sp>
        <p:nvSpPr>
          <p:cNvPr id="49" name="Text Box 12"/>
          <p:cNvSpPr txBox="1">
            <a:spLocks noChangeArrowheads="1"/>
          </p:cNvSpPr>
          <p:nvPr/>
        </p:nvSpPr>
        <p:spPr bwMode="auto">
          <a:xfrm>
            <a:off x="10715668" y="3714752"/>
            <a:ext cx="4751387" cy="1474788"/>
          </a:xfrm>
          <a:prstGeom prst="rect">
            <a:avLst/>
          </a:prstGeom>
          <a:noFill/>
          <a:ln w="9525">
            <a:solidFill>
              <a:schemeClr val="tx1"/>
            </a:solidFill>
            <a:miter lim="800000"/>
            <a:headEnd/>
            <a:tailEnd/>
          </a:ln>
          <a:effectLst/>
        </p:spPr>
        <p:txBody>
          <a:bodyPr>
            <a:spAutoFit/>
          </a:bodyPr>
          <a:lstStyle/>
          <a:p>
            <a:pPr>
              <a:spcBef>
                <a:spcPct val="50000"/>
              </a:spcBef>
            </a:pPr>
            <a:r>
              <a:rPr lang="en-AU">
                <a:solidFill>
                  <a:schemeClr val="bg1"/>
                </a:solidFill>
              </a:rPr>
              <a:t>Outdoor activities</a:t>
            </a:r>
          </a:p>
          <a:p>
            <a:pPr>
              <a:spcBef>
                <a:spcPct val="50000"/>
              </a:spcBef>
              <a:buFontTx/>
              <a:buChar char="•"/>
            </a:pPr>
            <a:r>
              <a:rPr lang="en-US" sz="1200">
                <a:solidFill>
                  <a:schemeClr val="bg1"/>
                </a:solidFill>
                <a:hlinkClick r:id="rId22"/>
              </a:rPr>
              <a:t>Paragliding</a:t>
            </a:r>
            <a:endParaRPr lang="en-US" sz="1200">
              <a:solidFill>
                <a:schemeClr val="bg1"/>
              </a:solidFill>
            </a:endParaRPr>
          </a:p>
          <a:p>
            <a:pPr>
              <a:spcBef>
                <a:spcPct val="50000"/>
              </a:spcBef>
              <a:buFontTx/>
              <a:buChar char="•"/>
            </a:pPr>
            <a:r>
              <a:rPr lang="en-US" sz="1200">
                <a:solidFill>
                  <a:schemeClr val="bg1"/>
                </a:solidFill>
                <a:hlinkClick r:id="rId23"/>
              </a:rPr>
              <a:t>Rockclimbing at Mt Buffalo</a:t>
            </a:r>
            <a:endParaRPr lang="en-US" sz="1200">
              <a:solidFill>
                <a:schemeClr val="bg1"/>
              </a:solidFill>
            </a:endParaRPr>
          </a:p>
          <a:p>
            <a:pPr>
              <a:spcBef>
                <a:spcPct val="50000"/>
              </a:spcBef>
              <a:buFontTx/>
              <a:buChar char="•"/>
            </a:pPr>
            <a:r>
              <a:rPr lang="en-US" sz="1200">
                <a:solidFill>
                  <a:schemeClr val="bg1"/>
                </a:solidFill>
                <a:hlinkClick r:id="rId24"/>
              </a:rPr>
              <a:t>Bushwalking the Razorback</a:t>
            </a:r>
            <a:endParaRPr lang="en-US" sz="1200">
              <a:solidFill>
                <a:schemeClr val="bg1"/>
              </a:solidFill>
            </a:endParaRPr>
          </a:p>
          <a:p>
            <a:pPr>
              <a:spcBef>
                <a:spcPct val="50000"/>
              </a:spcBef>
              <a:buFontTx/>
              <a:buChar char="•"/>
            </a:pPr>
            <a:r>
              <a:rPr lang="en-US" sz="1200">
                <a:solidFill>
                  <a:schemeClr val="bg1"/>
                </a:solidFill>
                <a:hlinkClick r:id="rId25"/>
              </a:rPr>
              <a:t>Cycling</a:t>
            </a:r>
            <a:endParaRPr lang="en-US" sz="1200">
              <a:solidFill>
                <a:schemeClr val="bg1"/>
              </a:solidFill>
            </a:endParaRPr>
          </a:p>
        </p:txBody>
      </p:sp>
      <p:sp>
        <p:nvSpPr>
          <p:cNvPr id="50" name="Text Box 14"/>
          <p:cNvSpPr txBox="1">
            <a:spLocks noChangeArrowheads="1"/>
          </p:cNvSpPr>
          <p:nvPr/>
        </p:nvSpPr>
        <p:spPr bwMode="auto">
          <a:xfrm>
            <a:off x="10715668" y="5387977"/>
            <a:ext cx="4752975" cy="925513"/>
          </a:xfrm>
          <a:prstGeom prst="rect">
            <a:avLst/>
          </a:prstGeom>
          <a:noFill/>
          <a:ln w="9525">
            <a:solidFill>
              <a:schemeClr val="tx1"/>
            </a:solidFill>
            <a:miter lim="800000"/>
            <a:headEnd/>
            <a:tailEnd/>
          </a:ln>
          <a:effectLst/>
        </p:spPr>
        <p:txBody>
          <a:bodyPr>
            <a:spAutoFit/>
          </a:bodyPr>
          <a:lstStyle/>
          <a:p>
            <a:pPr>
              <a:spcBef>
                <a:spcPct val="50000"/>
              </a:spcBef>
            </a:pPr>
            <a:r>
              <a:rPr lang="en-US">
                <a:solidFill>
                  <a:schemeClr val="bg1"/>
                </a:solidFill>
              </a:rPr>
              <a:t>General Bright Info Sites</a:t>
            </a:r>
          </a:p>
          <a:p>
            <a:pPr>
              <a:spcBef>
                <a:spcPct val="50000"/>
              </a:spcBef>
            </a:pPr>
            <a:r>
              <a:rPr lang="en-US" sz="1200">
                <a:solidFill>
                  <a:schemeClr val="bg1"/>
                </a:solidFill>
                <a:hlinkClick r:id="rId25"/>
              </a:rPr>
              <a:t>Bright, Victoria</a:t>
            </a:r>
            <a:endParaRPr lang="en-US" sz="1200">
              <a:solidFill>
                <a:schemeClr val="bg1"/>
              </a:solidFill>
            </a:endParaRPr>
          </a:p>
          <a:p>
            <a:pPr>
              <a:spcBef>
                <a:spcPct val="50000"/>
              </a:spcBef>
            </a:pPr>
            <a:r>
              <a:rPr lang="en-US" sz="1200">
                <a:solidFill>
                  <a:schemeClr val="bg1"/>
                </a:solidFill>
                <a:hlinkClick r:id="rId26"/>
              </a:rPr>
              <a:t>Bright Escapes</a:t>
            </a:r>
            <a:endParaRPr lang="en-US" sz="1200">
              <a:solidFill>
                <a:schemeClr val="bg1"/>
              </a:solidFill>
            </a:endParaRPr>
          </a:p>
        </p:txBody>
      </p:sp>
      <p:sp>
        <p:nvSpPr>
          <p:cNvPr id="54" name="Text Box 15"/>
          <p:cNvSpPr txBox="1">
            <a:spLocks noChangeArrowheads="1"/>
          </p:cNvSpPr>
          <p:nvPr/>
        </p:nvSpPr>
        <p:spPr bwMode="auto">
          <a:xfrm rot="793411">
            <a:off x="1895264" y="-1103593"/>
            <a:ext cx="1654657" cy="523220"/>
          </a:xfrm>
          <a:prstGeom prst="rect">
            <a:avLst/>
          </a:prstGeom>
          <a:noFill/>
          <a:ln w="9525">
            <a:noFill/>
            <a:miter lim="800000"/>
            <a:headEnd/>
            <a:tailEnd/>
          </a:ln>
          <a:effectLst/>
        </p:spPr>
        <p:txBody>
          <a:bodyPr wrap="square" anchor="ctr">
            <a:spAutoFit/>
          </a:bodyPr>
          <a:lstStyle/>
          <a:p>
            <a:pPr>
              <a:spcBef>
                <a:spcPct val="50000"/>
              </a:spcBef>
            </a:pPr>
            <a:r>
              <a:rPr lang="en-AU" sz="2800" smtClean="0">
                <a:solidFill>
                  <a:schemeClr val="bg1"/>
                </a:solidFill>
                <a:effectLst>
                  <a:glow rad="228600">
                    <a:schemeClr val="accent1">
                      <a:satMod val="175000"/>
                      <a:alpha val="40000"/>
                    </a:schemeClr>
                  </a:glow>
                </a:effectLst>
                <a:latin typeface="karabinE." pitchFamily="2" charset="0"/>
              </a:rPr>
              <a:t>cycling</a:t>
            </a:r>
            <a:endParaRPr lang="en-AU" sz="2800">
              <a:solidFill>
                <a:schemeClr val="bg1"/>
              </a:solidFill>
              <a:effectLst>
                <a:glow rad="228600">
                  <a:schemeClr val="accent1">
                    <a:satMod val="175000"/>
                    <a:alpha val="40000"/>
                  </a:schemeClr>
                </a:glow>
              </a:effectLst>
              <a:latin typeface="karabinE." pitchFamily="2" charset="0"/>
            </a:endParaRPr>
          </a:p>
        </p:txBody>
      </p:sp>
      <p:sp>
        <p:nvSpPr>
          <p:cNvPr id="55" name="Text Box 15"/>
          <p:cNvSpPr txBox="1">
            <a:spLocks noChangeArrowheads="1"/>
          </p:cNvSpPr>
          <p:nvPr/>
        </p:nvSpPr>
        <p:spPr bwMode="auto">
          <a:xfrm rot="1944210">
            <a:off x="4797686" y="-1383359"/>
            <a:ext cx="1654657" cy="523220"/>
          </a:xfrm>
          <a:prstGeom prst="rect">
            <a:avLst/>
          </a:prstGeom>
          <a:noFill/>
          <a:ln w="9525">
            <a:noFill/>
            <a:miter lim="800000"/>
            <a:headEnd/>
            <a:tailEnd/>
          </a:ln>
          <a:effectLst/>
        </p:spPr>
        <p:txBody>
          <a:bodyPr wrap="square" anchor="ctr">
            <a:spAutoFit/>
          </a:bodyPr>
          <a:lstStyle/>
          <a:p>
            <a:pPr>
              <a:spcBef>
                <a:spcPct val="50000"/>
              </a:spcBef>
            </a:pPr>
            <a:r>
              <a:rPr lang="en-AU" sz="2800" smtClean="0">
                <a:solidFill>
                  <a:schemeClr val="bg1"/>
                </a:solidFill>
                <a:effectLst>
                  <a:glow rad="228600">
                    <a:schemeClr val="accent1">
                      <a:satMod val="175000"/>
                      <a:alpha val="40000"/>
                    </a:schemeClr>
                  </a:glow>
                </a:effectLst>
                <a:latin typeface="karabinE." pitchFamily="2" charset="0"/>
              </a:rPr>
              <a:t>paragliding</a:t>
            </a:r>
            <a:endParaRPr lang="en-AU" sz="2800">
              <a:solidFill>
                <a:schemeClr val="bg1"/>
              </a:solidFill>
              <a:effectLst>
                <a:glow rad="228600">
                  <a:schemeClr val="accent1">
                    <a:satMod val="175000"/>
                    <a:alpha val="40000"/>
                  </a:schemeClr>
                </a:glow>
              </a:effectLst>
              <a:latin typeface="karabinE." pitchFamily="2" charset="0"/>
            </a:endParaRPr>
          </a:p>
        </p:txBody>
      </p:sp>
      <p:sp>
        <p:nvSpPr>
          <p:cNvPr id="56" name="Text Box 15"/>
          <p:cNvSpPr txBox="1">
            <a:spLocks noChangeArrowheads="1"/>
          </p:cNvSpPr>
          <p:nvPr/>
        </p:nvSpPr>
        <p:spPr bwMode="auto">
          <a:xfrm rot="793411">
            <a:off x="1604420" y="-2059809"/>
            <a:ext cx="2038626" cy="523220"/>
          </a:xfrm>
          <a:prstGeom prst="rect">
            <a:avLst/>
          </a:prstGeom>
          <a:noFill/>
          <a:ln w="9525">
            <a:noFill/>
            <a:miter lim="800000"/>
            <a:headEnd/>
            <a:tailEnd/>
          </a:ln>
          <a:effectLst/>
        </p:spPr>
        <p:txBody>
          <a:bodyPr wrap="square" anchor="ctr">
            <a:spAutoFit/>
          </a:bodyPr>
          <a:lstStyle/>
          <a:p>
            <a:pPr>
              <a:spcBef>
                <a:spcPct val="50000"/>
              </a:spcBef>
            </a:pPr>
            <a:r>
              <a:rPr lang="en-AU" sz="2800" smtClean="0">
                <a:solidFill>
                  <a:schemeClr val="bg1"/>
                </a:solidFill>
                <a:effectLst>
                  <a:glow rad="228600">
                    <a:schemeClr val="accent1">
                      <a:satMod val="175000"/>
                      <a:alpha val="40000"/>
                    </a:schemeClr>
                  </a:glow>
                </a:effectLst>
                <a:latin typeface="karabinE." pitchFamily="2" charset="0"/>
              </a:rPr>
              <a:t>Alpine Views</a:t>
            </a:r>
            <a:endParaRPr lang="en-AU" sz="2800">
              <a:solidFill>
                <a:schemeClr val="bg1"/>
              </a:solidFill>
              <a:effectLst>
                <a:glow rad="228600">
                  <a:schemeClr val="accent1">
                    <a:satMod val="175000"/>
                    <a:alpha val="40000"/>
                  </a:schemeClr>
                </a:glow>
              </a:effectLst>
              <a:latin typeface="karabinE." pitchFamily="2" charset="0"/>
            </a:endParaRPr>
          </a:p>
        </p:txBody>
      </p:sp>
      <p:sp>
        <p:nvSpPr>
          <p:cNvPr id="57" name="Text Box 15"/>
          <p:cNvSpPr txBox="1">
            <a:spLocks noChangeArrowheads="1"/>
          </p:cNvSpPr>
          <p:nvPr/>
        </p:nvSpPr>
        <p:spPr bwMode="auto">
          <a:xfrm rot="793411">
            <a:off x="3324023" y="-1317906"/>
            <a:ext cx="1654657" cy="523220"/>
          </a:xfrm>
          <a:prstGeom prst="rect">
            <a:avLst/>
          </a:prstGeom>
          <a:noFill/>
          <a:ln w="9525">
            <a:noFill/>
            <a:miter lim="800000"/>
            <a:headEnd/>
            <a:tailEnd/>
          </a:ln>
          <a:effectLst/>
        </p:spPr>
        <p:txBody>
          <a:bodyPr wrap="square" anchor="ctr">
            <a:spAutoFit/>
          </a:bodyPr>
          <a:lstStyle/>
          <a:p>
            <a:pPr>
              <a:spcBef>
                <a:spcPct val="50000"/>
              </a:spcBef>
            </a:pPr>
            <a:r>
              <a:rPr lang="en-AU" sz="2800" smtClean="0">
                <a:solidFill>
                  <a:schemeClr val="bg1"/>
                </a:solidFill>
                <a:effectLst>
                  <a:glow rad="228600">
                    <a:schemeClr val="accent1">
                      <a:satMod val="175000"/>
                      <a:alpha val="40000"/>
                    </a:schemeClr>
                  </a:glow>
                </a:effectLst>
                <a:latin typeface="karabinE." pitchFamily="2" charset="0"/>
              </a:rPr>
              <a:t>cycling</a:t>
            </a:r>
            <a:endParaRPr lang="en-AU" sz="2800">
              <a:solidFill>
                <a:schemeClr val="bg1"/>
              </a:solidFill>
              <a:effectLst>
                <a:glow rad="228600">
                  <a:schemeClr val="accent1">
                    <a:satMod val="175000"/>
                    <a:alpha val="40000"/>
                  </a:schemeClr>
                </a:glow>
              </a:effectLst>
              <a:latin typeface="karabinE." pitchFamily="2" charset="0"/>
            </a:endParaRPr>
          </a:p>
        </p:txBody>
      </p:sp>
      <p:pic>
        <p:nvPicPr>
          <p:cNvPr id="33" name="Picture 32" descr="IMG_0796.JPG"/>
          <p:cNvPicPr>
            <a:picLocks noChangeAspect="1"/>
          </p:cNvPicPr>
          <p:nvPr/>
        </p:nvPicPr>
        <p:blipFill>
          <a:blip r:embed="rId27" cstate="print"/>
          <a:stretch>
            <a:fillRect/>
          </a:stretch>
        </p:blipFill>
        <p:spPr>
          <a:xfrm rot="21040463">
            <a:off x="4069109" y="5125903"/>
            <a:ext cx="2585961" cy="1939471"/>
          </a:xfrm>
          <a:prstGeom prst="rect">
            <a:avLst/>
          </a:prstGeom>
          <a:ln>
            <a:noFill/>
          </a:ln>
          <a:effectLst/>
        </p:spPr>
      </p:pic>
      <p:pic>
        <p:nvPicPr>
          <p:cNvPr id="22" name="Picture 21" descr="IMG_0860.jpg"/>
          <p:cNvPicPr>
            <a:picLocks noChangeAspect="1"/>
          </p:cNvPicPr>
          <p:nvPr/>
        </p:nvPicPr>
        <p:blipFill>
          <a:blip r:embed="rId28" cstate="print"/>
          <a:stretch>
            <a:fillRect/>
          </a:stretch>
        </p:blipFill>
        <p:spPr>
          <a:xfrm rot="767388">
            <a:off x="6808354" y="5094170"/>
            <a:ext cx="2331841" cy="1748881"/>
          </a:xfrm>
          <a:prstGeom prst="rect">
            <a:avLst/>
          </a:prstGeom>
          <a:noFill/>
          <a:ln>
            <a:noFill/>
          </a:ln>
        </p:spPr>
      </p:pic>
      <p:sp>
        <p:nvSpPr>
          <p:cNvPr id="60" name="TextBox 59"/>
          <p:cNvSpPr txBox="1"/>
          <p:nvPr/>
        </p:nvSpPr>
        <p:spPr>
          <a:xfrm rot="21315402">
            <a:off x="5245411" y="3971616"/>
            <a:ext cx="3155068" cy="2569753"/>
          </a:xfrm>
          <a:prstGeom prst="rect">
            <a:avLst/>
          </a:prstGeom>
          <a:solidFill>
            <a:schemeClr val="tx1">
              <a:alpha val="64000"/>
            </a:schemeClr>
          </a:solidFill>
          <a:effectLst>
            <a:softEdge rad="635000"/>
          </a:effectLst>
        </p:spPr>
        <p:txBody>
          <a:bodyPr wrap="square" lIns="720000" tIns="720000" rIns="720000" bIns="720000" rtlCol="0">
            <a:spAutoFit/>
          </a:bodyPr>
          <a:lstStyle/>
          <a:p>
            <a:pPr algn="l">
              <a:lnSpc>
                <a:spcPts val="1500"/>
              </a:lnSpc>
              <a:spcAft>
                <a:spcPts val="300"/>
              </a:spcAft>
            </a:pPr>
            <a:r>
              <a:rPr lang="en-AU" sz="2400" dirty="0" smtClean="0">
                <a:solidFill>
                  <a:schemeClr val="bg1">
                    <a:alpha val="80000"/>
                  </a:schemeClr>
                </a:solidFill>
                <a:effectLst>
                  <a:outerShdw blurRad="50800" dist="38100" dir="2700000" algn="tl" rotWithShape="0">
                    <a:prstClr val="black">
                      <a:alpha val="40000"/>
                    </a:prstClr>
                  </a:outerShdw>
                </a:effectLst>
                <a:latin typeface="karabinE." pitchFamily="2" charset="0"/>
              </a:rPr>
              <a:t>food and wine</a:t>
            </a:r>
          </a:p>
          <a:p>
            <a:pPr algn="l">
              <a:lnSpc>
                <a:spcPts val="1500"/>
              </a:lnSpc>
              <a:spcAft>
                <a:spcPts val="300"/>
              </a:spcAft>
              <a:buFont typeface="Arial" pitchFamily="34" charset="0"/>
              <a:buChar char="•"/>
            </a:pPr>
            <a:r>
              <a:rPr lang="en-AU" sz="1200" dirty="0" smtClean="0">
                <a:solidFill>
                  <a:schemeClr val="bg1"/>
                </a:solidFill>
                <a:effectLst>
                  <a:glow rad="139700">
                    <a:schemeClr val="accent1">
                      <a:satMod val="175000"/>
                      <a:alpha val="40000"/>
                    </a:schemeClr>
                  </a:glow>
                  <a:outerShdw blurRad="50800" dist="38100" dir="2700000" algn="tl" rotWithShape="0">
                    <a:prstClr val="black">
                      <a:alpha val="40000"/>
                    </a:prstClr>
                  </a:outerShdw>
                </a:effectLst>
                <a:latin typeface="Comic Sans MS" pitchFamily="66" charset="0"/>
              </a:rPr>
              <a:t>Bright Berry Farms</a:t>
            </a:r>
          </a:p>
          <a:p>
            <a:pPr algn="l">
              <a:lnSpc>
                <a:spcPts val="1500"/>
              </a:lnSpc>
              <a:spcAft>
                <a:spcPts val="300"/>
              </a:spcAft>
              <a:buFont typeface="Arial" pitchFamily="34" charset="0"/>
              <a:buChar char="•"/>
            </a:pPr>
            <a:r>
              <a:rPr lang="en-AU" sz="1200" dirty="0" smtClean="0">
                <a:solidFill>
                  <a:schemeClr val="bg1"/>
                </a:solidFill>
                <a:effectLst>
                  <a:glow rad="139700">
                    <a:schemeClr val="accent1">
                      <a:satMod val="175000"/>
                      <a:alpha val="40000"/>
                    </a:schemeClr>
                  </a:glow>
                  <a:outerShdw blurRad="50800" dist="38100" dir="2700000" algn="tl" rotWithShape="0">
                    <a:prstClr val="black">
                      <a:alpha val="40000"/>
                    </a:prstClr>
                  </a:outerShdw>
                </a:effectLst>
                <a:latin typeface="Comic Sans MS" pitchFamily="66" charset="0"/>
              </a:rPr>
              <a:t>Gapsted Winery</a:t>
            </a:r>
          </a:p>
          <a:p>
            <a:pPr algn="l">
              <a:lnSpc>
                <a:spcPts val="1500"/>
              </a:lnSpc>
              <a:spcAft>
                <a:spcPts val="300"/>
              </a:spcAft>
              <a:buFont typeface="Arial" pitchFamily="34" charset="0"/>
              <a:buChar char="•"/>
            </a:pPr>
            <a:r>
              <a:rPr lang="en-AU" sz="1200" dirty="0" smtClean="0">
                <a:solidFill>
                  <a:schemeClr val="bg1"/>
                </a:solidFill>
                <a:effectLst>
                  <a:glow rad="139700">
                    <a:schemeClr val="accent1">
                      <a:satMod val="175000"/>
                      <a:alpha val="40000"/>
                    </a:schemeClr>
                  </a:glow>
                  <a:outerShdw blurRad="50800" dist="38100" dir="2700000" algn="tl" rotWithShape="0">
                    <a:prstClr val="black">
                      <a:alpha val="40000"/>
                    </a:prstClr>
                  </a:outerShdw>
                </a:effectLst>
                <a:latin typeface="Comic Sans MS" pitchFamily="66" charset="0"/>
              </a:rPr>
              <a:t>Boynton's Winery</a:t>
            </a:r>
          </a:p>
          <a:p>
            <a:pPr algn="l">
              <a:lnSpc>
                <a:spcPts val="1500"/>
              </a:lnSpc>
              <a:spcAft>
                <a:spcPts val="300"/>
              </a:spcAft>
              <a:buFont typeface="Arial" pitchFamily="34" charset="0"/>
              <a:buChar char="•"/>
            </a:pPr>
            <a:r>
              <a:rPr lang="en-AU" sz="1200" dirty="0" smtClean="0">
                <a:solidFill>
                  <a:schemeClr val="bg1"/>
                </a:solidFill>
                <a:effectLst>
                  <a:glow rad="139700">
                    <a:schemeClr val="accent1">
                      <a:satMod val="175000"/>
                      <a:alpha val="40000"/>
                    </a:schemeClr>
                  </a:glow>
                  <a:outerShdw blurRad="50800" dist="38100" dir="2700000" algn="tl" rotWithShape="0">
                    <a:prstClr val="black">
                      <a:alpha val="40000"/>
                    </a:prstClr>
                  </a:outerShdw>
                </a:effectLst>
                <a:latin typeface="Comic Sans MS" pitchFamily="66" charset="0"/>
              </a:rPr>
              <a:t>The Big Shed Cafe</a:t>
            </a:r>
          </a:p>
        </p:txBody>
      </p:sp>
      <p:sp>
        <p:nvSpPr>
          <p:cNvPr id="70" name="Rectangle 69"/>
          <p:cNvSpPr/>
          <p:nvPr/>
        </p:nvSpPr>
        <p:spPr bwMode="auto">
          <a:xfrm>
            <a:off x="7786710" y="0"/>
            <a:ext cx="1357290" cy="6858000"/>
          </a:xfrm>
          <a:prstGeom prst="rect">
            <a:avLst/>
          </a:prstGeom>
          <a:gradFill>
            <a:gsLst>
              <a:gs pos="0">
                <a:schemeClr val="tx1">
                  <a:alpha val="0"/>
                </a:schemeClr>
              </a:gs>
              <a:gs pos="100000">
                <a:schemeClr val="tx1">
                  <a:alpha val="47000"/>
                </a:schemeClr>
              </a:gs>
            </a:gsLst>
            <a:lin ang="0" scaled="0"/>
          </a:gra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tx1"/>
              </a:solidFill>
              <a:effectLst/>
              <a:latin typeface="Arial" charset="0"/>
            </a:endParaRPr>
          </a:p>
        </p:txBody>
      </p:sp>
      <p:grpSp>
        <p:nvGrpSpPr>
          <p:cNvPr id="53" name="Group 52"/>
          <p:cNvGrpSpPr/>
          <p:nvPr/>
        </p:nvGrpSpPr>
        <p:grpSpPr>
          <a:xfrm>
            <a:off x="9715536" y="428604"/>
            <a:ext cx="714348" cy="6072232"/>
            <a:chOff x="8286776" y="428602"/>
            <a:chExt cx="714348" cy="6072232"/>
          </a:xfrm>
        </p:grpSpPr>
        <p:grpSp>
          <p:nvGrpSpPr>
            <p:cNvPr id="85" name="Group 72"/>
            <p:cNvGrpSpPr/>
            <p:nvPr/>
          </p:nvGrpSpPr>
          <p:grpSpPr>
            <a:xfrm>
              <a:off x="8286776" y="1000108"/>
              <a:ext cx="714348" cy="5500726"/>
              <a:chOff x="8286776" y="688097"/>
              <a:chExt cx="714348" cy="5500726"/>
            </a:xfrm>
          </p:grpSpPr>
          <p:sp>
            <p:nvSpPr>
              <p:cNvPr id="93" name="TextBox 92"/>
              <p:cNvSpPr txBox="1"/>
              <p:nvPr/>
            </p:nvSpPr>
            <p:spPr>
              <a:xfrm>
                <a:off x="8286776" y="5357826"/>
                <a:ext cx="714348" cy="830997"/>
              </a:xfrm>
              <a:prstGeom prst="rect">
                <a:avLst/>
              </a:prstGeom>
              <a:noFill/>
            </p:spPr>
            <p:txBody>
              <a:bodyPr wrap="square" rtlCol="0">
                <a:spAutoFit/>
              </a:bodyPr>
              <a:lstStyle/>
              <a:p>
                <a:pPr>
                  <a:spcBef>
                    <a:spcPts val="0"/>
                  </a:spcBef>
                  <a:spcAft>
                    <a:spcPts val="0"/>
                  </a:spcAft>
                </a:pPr>
                <a:r>
                  <a:rPr lang="en-AU" sz="2400" dirty="0" smtClean="0">
                    <a:solidFill>
                      <a:schemeClr val="bg1">
                        <a:alpha val="55000"/>
                      </a:schemeClr>
                    </a:solidFill>
                    <a:latin typeface="Travelcons" pitchFamily="2" charset="0"/>
                  </a:rPr>
                  <a:t>=iz</a:t>
                </a:r>
              </a:p>
            </p:txBody>
          </p:sp>
          <p:sp>
            <p:nvSpPr>
              <p:cNvPr id="94" name="TextBox 93"/>
              <p:cNvSpPr txBox="1"/>
              <p:nvPr/>
            </p:nvSpPr>
            <p:spPr>
              <a:xfrm>
                <a:off x="8286776" y="688097"/>
                <a:ext cx="714348" cy="830997"/>
              </a:xfrm>
              <a:prstGeom prst="rect">
                <a:avLst/>
              </a:prstGeom>
              <a:noFill/>
            </p:spPr>
            <p:txBody>
              <a:bodyPr wrap="square" rtlCol="0">
                <a:spAutoFit/>
              </a:bodyPr>
              <a:lstStyle/>
              <a:p>
                <a:pPr>
                  <a:spcBef>
                    <a:spcPts val="0"/>
                  </a:spcBef>
                  <a:spcAft>
                    <a:spcPts val="0"/>
                  </a:spcAft>
                </a:pPr>
                <a:r>
                  <a:rPr lang="en-AU" sz="2400" dirty="0" smtClean="0">
                    <a:solidFill>
                      <a:schemeClr val="bg1">
                        <a:alpha val="55000"/>
                      </a:schemeClr>
                    </a:solidFill>
                    <a:latin typeface="Travelcons" pitchFamily="2" charset="0"/>
                  </a:rPr>
                  <a:t>m|</a:t>
                </a:r>
              </a:p>
            </p:txBody>
          </p:sp>
          <p:sp>
            <p:nvSpPr>
              <p:cNvPr id="95" name="TextBox 94"/>
              <p:cNvSpPr txBox="1"/>
              <p:nvPr/>
            </p:nvSpPr>
            <p:spPr>
              <a:xfrm>
                <a:off x="8286776" y="2474047"/>
                <a:ext cx="714348" cy="830997"/>
              </a:xfrm>
              <a:prstGeom prst="rect">
                <a:avLst/>
              </a:prstGeom>
              <a:noFill/>
            </p:spPr>
            <p:txBody>
              <a:bodyPr wrap="square" rtlCol="0">
                <a:spAutoFit/>
              </a:bodyPr>
              <a:lstStyle/>
              <a:p>
                <a:pPr>
                  <a:spcBef>
                    <a:spcPts val="0"/>
                  </a:spcBef>
                  <a:spcAft>
                    <a:spcPts val="0"/>
                  </a:spcAft>
                </a:pPr>
                <a:r>
                  <a:rPr lang="en-AU" sz="2400" dirty="0" smtClean="0">
                    <a:solidFill>
                      <a:schemeClr val="bg1">
                        <a:alpha val="55000"/>
                      </a:schemeClr>
                    </a:solidFill>
                    <a:latin typeface="Travelcons" pitchFamily="2" charset="0"/>
                  </a:rPr>
                  <a:t>D</a:t>
                </a:r>
              </a:p>
              <a:p>
                <a:pPr>
                  <a:spcBef>
                    <a:spcPts val="0"/>
                  </a:spcBef>
                  <a:spcAft>
                    <a:spcPts val="0"/>
                  </a:spcAft>
                </a:pPr>
                <a:r>
                  <a:rPr lang="en-AU" sz="2400" dirty="0" smtClean="0">
                    <a:solidFill>
                      <a:schemeClr val="bg1">
                        <a:alpha val="55000"/>
                      </a:schemeClr>
                    </a:solidFill>
                    <a:latin typeface="Travelcons" pitchFamily="2" charset="0"/>
                  </a:rPr>
                  <a:t>a</a:t>
                </a:r>
              </a:p>
            </p:txBody>
          </p:sp>
          <p:sp>
            <p:nvSpPr>
              <p:cNvPr id="96" name="TextBox 95"/>
              <p:cNvSpPr txBox="1"/>
              <p:nvPr/>
            </p:nvSpPr>
            <p:spPr>
              <a:xfrm>
                <a:off x="8286776" y="3545617"/>
                <a:ext cx="714348" cy="830997"/>
              </a:xfrm>
              <a:prstGeom prst="rect">
                <a:avLst/>
              </a:prstGeom>
              <a:noFill/>
            </p:spPr>
            <p:txBody>
              <a:bodyPr wrap="square" rtlCol="0">
                <a:spAutoFit/>
              </a:bodyPr>
              <a:lstStyle/>
              <a:p>
                <a:pPr>
                  <a:spcBef>
                    <a:spcPts val="0"/>
                  </a:spcBef>
                  <a:spcAft>
                    <a:spcPts val="0"/>
                  </a:spcAft>
                </a:pPr>
                <a:r>
                  <a:rPr lang="en-AU" sz="2400" dirty="0" smtClean="0">
                    <a:solidFill>
                      <a:schemeClr val="bg1">
                        <a:alpha val="55000"/>
                      </a:schemeClr>
                    </a:solidFill>
                    <a:latin typeface="Travelcons" pitchFamily="2" charset="0"/>
                  </a:rPr>
                  <a:t>hC</a:t>
                </a:r>
              </a:p>
            </p:txBody>
          </p:sp>
          <p:sp>
            <p:nvSpPr>
              <p:cNvPr id="97" name="TextBox 96"/>
              <p:cNvSpPr txBox="1"/>
              <p:nvPr/>
            </p:nvSpPr>
            <p:spPr>
              <a:xfrm>
                <a:off x="8286776" y="4617187"/>
                <a:ext cx="714348" cy="523220"/>
              </a:xfrm>
              <a:prstGeom prst="rect">
                <a:avLst/>
              </a:prstGeom>
              <a:noFill/>
            </p:spPr>
            <p:txBody>
              <a:bodyPr wrap="square" rtlCol="0">
                <a:spAutoFit/>
              </a:bodyPr>
              <a:lstStyle/>
              <a:p>
                <a:pPr>
                  <a:spcBef>
                    <a:spcPts val="0"/>
                  </a:spcBef>
                  <a:spcAft>
                    <a:spcPts val="0"/>
                  </a:spcAft>
                </a:pPr>
                <a:r>
                  <a:rPr lang="en-AU" sz="2800" dirty="0" smtClean="0">
                    <a:solidFill>
                      <a:schemeClr val="bg1">
                        <a:alpha val="55000"/>
                      </a:schemeClr>
                    </a:solidFill>
                    <a:latin typeface="Travelcons" pitchFamily="2" charset="0"/>
                  </a:rPr>
                  <a:t>G</a:t>
                </a:r>
              </a:p>
            </p:txBody>
          </p:sp>
        </p:grpSp>
        <p:grpSp>
          <p:nvGrpSpPr>
            <p:cNvPr id="86" name="Group 78"/>
            <p:cNvGrpSpPr/>
            <p:nvPr/>
          </p:nvGrpSpPr>
          <p:grpSpPr>
            <a:xfrm>
              <a:off x="8439257" y="428602"/>
              <a:ext cx="405218" cy="357189"/>
              <a:chOff x="3857620" y="3571876"/>
              <a:chExt cx="1928826" cy="1700218"/>
            </a:xfrm>
            <a:solidFill>
              <a:srgbClr val="FFFFFF">
                <a:alpha val="54902"/>
              </a:srgbClr>
            </a:solidFill>
          </p:grpSpPr>
          <p:sp>
            <p:nvSpPr>
              <p:cNvPr id="89" name="Isosceles Triangle 88"/>
              <p:cNvSpPr/>
              <p:nvPr/>
            </p:nvSpPr>
            <p:spPr bwMode="auto">
              <a:xfrm>
                <a:off x="3857620" y="3571876"/>
                <a:ext cx="1928826" cy="785818"/>
              </a:xfrm>
              <a:prstGeom prst="triangle">
                <a:avLst>
                  <a:gd name="adj" fmla="val 50000"/>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effectLst/>
                  <a:latin typeface="Arial" charset="0"/>
                </a:endParaRPr>
              </a:p>
            </p:txBody>
          </p:sp>
          <p:sp>
            <p:nvSpPr>
              <p:cNvPr id="90" name="Rectangle 89"/>
              <p:cNvSpPr/>
              <p:nvPr/>
            </p:nvSpPr>
            <p:spPr bwMode="auto">
              <a:xfrm>
                <a:off x="4071934" y="4357694"/>
                <a:ext cx="571504" cy="914400"/>
              </a:xfrm>
              <a:prstGeom prst="rect">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effectLst/>
                  <a:latin typeface="Arial" charset="0"/>
                </a:endParaRPr>
              </a:p>
            </p:txBody>
          </p:sp>
          <p:sp>
            <p:nvSpPr>
              <p:cNvPr id="91" name="Rectangle 90"/>
              <p:cNvSpPr/>
              <p:nvPr/>
            </p:nvSpPr>
            <p:spPr bwMode="auto">
              <a:xfrm>
                <a:off x="4643438" y="4357694"/>
                <a:ext cx="357190" cy="500066"/>
              </a:xfrm>
              <a:prstGeom prst="rect">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effectLst/>
                  <a:latin typeface="Arial" charset="0"/>
                </a:endParaRPr>
              </a:p>
            </p:txBody>
          </p:sp>
          <p:sp>
            <p:nvSpPr>
              <p:cNvPr id="92" name="Rectangle 91"/>
              <p:cNvSpPr/>
              <p:nvPr/>
            </p:nvSpPr>
            <p:spPr bwMode="auto">
              <a:xfrm>
                <a:off x="5000628" y="4357694"/>
                <a:ext cx="571504" cy="914400"/>
              </a:xfrm>
              <a:prstGeom prst="rect">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effectLst/>
                  <a:latin typeface="Arial" charset="0"/>
                </a:endParaRPr>
              </a:p>
            </p:txBody>
          </p:sp>
        </p:grpSp>
        <p:sp>
          <p:nvSpPr>
            <p:cNvPr id="87" name="TextBox 86"/>
            <p:cNvSpPr txBox="1"/>
            <p:nvPr/>
          </p:nvSpPr>
          <p:spPr>
            <a:xfrm rot="19375865">
              <a:off x="8429652" y="2151879"/>
              <a:ext cx="532793" cy="276999"/>
            </a:xfrm>
            <a:prstGeom prst="rect">
              <a:avLst/>
            </a:prstGeom>
            <a:noFill/>
          </p:spPr>
          <p:txBody>
            <a:bodyPr wrap="square" rtlCol="0">
              <a:spAutoFit/>
            </a:bodyPr>
            <a:lstStyle/>
            <a:p>
              <a:r>
                <a:rPr lang="en-AU" sz="1200" b="1" dirty="0" smtClean="0">
                  <a:solidFill>
                    <a:schemeClr val="bg1">
                      <a:alpha val="55000"/>
                    </a:schemeClr>
                  </a:solidFill>
                  <a:latin typeface="Jayne Print" pitchFamily="2" charset="0"/>
                </a:rPr>
                <a:t>RSVP</a:t>
              </a:r>
            </a:p>
          </p:txBody>
        </p:sp>
        <p:sp>
          <p:nvSpPr>
            <p:cNvPr id="88" name="Rounded Rectangle 87"/>
            <p:cNvSpPr/>
            <p:nvPr/>
          </p:nvSpPr>
          <p:spPr bwMode="auto">
            <a:xfrm>
              <a:off x="8477735" y="2071678"/>
              <a:ext cx="360000" cy="360000"/>
            </a:xfrm>
            <a:prstGeom prst="roundRect">
              <a:avLst/>
            </a:prstGeom>
            <a:noFill/>
            <a:ln w="28575" cap="flat" cmpd="sng" algn="ctr">
              <a:solidFill>
                <a:srgbClr val="FFFFFF">
                  <a:alpha val="54902"/>
                </a:srgb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75000"/>
                  </a:schemeClr>
                </a:solidFill>
                <a:effectLst/>
                <a:latin typeface="Arial" charset="0"/>
              </a:endParaRPr>
            </a:p>
          </p:txBody>
        </p:sp>
      </p:grpSp>
      <p:sp>
        <p:nvSpPr>
          <p:cNvPr id="51" name="TextBox 50"/>
          <p:cNvSpPr txBox="1"/>
          <p:nvPr/>
        </p:nvSpPr>
        <p:spPr>
          <a:xfrm>
            <a:off x="2571736" y="1785926"/>
            <a:ext cx="4286280" cy="2841117"/>
          </a:xfrm>
          <a:prstGeom prst="rect">
            <a:avLst/>
          </a:prstGeom>
          <a:solidFill>
            <a:schemeClr val="tx1">
              <a:alpha val="58000"/>
            </a:schemeClr>
          </a:solidFill>
          <a:effectLst>
            <a:softEdge rad="127000"/>
          </a:effectLst>
        </p:spPr>
        <p:txBody>
          <a:bodyPr wrap="square" lIns="180000" tIns="180000" rIns="180000" bIns="180000" rtlCol="0">
            <a:spAutoFit/>
          </a:bodyPr>
          <a:lstStyle/>
          <a:p>
            <a:pPr algn="l">
              <a:spcBef>
                <a:spcPts val="600"/>
              </a:spcBef>
              <a:spcAft>
                <a:spcPts val="600"/>
              </a:spcAft>
            </a:pPr>
            <a:r>
              <a:rPr lang="en-AU" sz="1100" dirty="0" smtClean="0">
                <a:solidFill>
                  <a:schemeClr val="bg1"/>
                </a:solidFill>
                <a:effectLst>
                  <a:outerShdw blurRad="50800" dist="38100" dir="2700000" algn="tl" rotWithShape="0">
                    <a:schemeClr val="bg1">
                      <a:alpha val="40000"/>
                    </a:schemeClr>
                  </a:outerShdw>
                </a:effectLst>
                <a:latin typeface="Jayne Print" pitchFamily="2" charset="0"/>
              </a:rPr>
              <a:t>Why are we getting married in Bright?</a:t>
            </a:r>
          </a:p>
          <a:p>
            <a:pPr algn="l">
              <a:spcBef>
                <a:spcPts val="600"/>
              </a:spcBef>
              <a:spcAft>
                <a:spcPts val="600"/>
              </a:spcAft>
            </a:pPr>
            <a:r>
              <a:rPr lang="en-AU" sz="1100" dirty="0" smtClean="0">
                <a:solidFill>
                  <a:schemeClr val="bg1"/>
                </a:solidFill>
                <a:effectLst>
                  <a:outerShdw blurRad="50800" dist="38100" dir="2700000" algn="tl" rotWithShape="0">
                    <a:schemeClr val="bg1">
                      <a:alpha val="40000"/>
                    </a:schemeClr>
                  </a:outerShdw>
                </a:effectLst>
                <a:latin typeface="Jayne Print" pitchFamily="2" charset="0"/>
              </a:rPr>
              <a:t>Because it is where we first met and because we love Bright and the whole Alpine Region!</a:t>
            </a:r>
          </a:p>
          <a:p>
            <a:pPr algn="l">
              <a:spcBef>
                <a:spcPts val="600"/>
              </a:spcBef>
              <a:spcAft>
                <a:spcPts val="600"/>
              </a:spcAft>
            </a:pPr>
            <a:r>
              <a:rPr lang="en-AU" sz="1100" dirty="0" smtClean="0">
                <a:solidFill>
                  <a:schemeClr val="bg1"/>
                </a:solidFill>
                <a:effectLst>
                  <a:outerShdw blurRad="50800" dist="38100" dir="2700000" algn="tl" rotWithShape="0">
                    <a:schemeClr val="bg1">
                      <a:alpha val="40000"/>
                    </a:schemeClr>
                  </a:outerShdw>
                </a:effectLst>
                <a:latin typeface="Jayne Print" pitchFamily="2" charset="0"/>
              </a:rPr>
              <a:t>Bright is in an alpine playground which we play in all year round– there’s something for everyone- For the wild adventurer, the foodie, the wine connoisseur and the kids at heart.</a:t>
            </a:r>
          </a:p>
          <a:p>
            <a:pPr algn="l">
              <a:spcBef>
                <a:spcPts val="600"/>
              </a:spcBef>
              <a:spcAft>
                <a:spcPts val="600"/>
              </a:spcAft>
            </a:pPr>
            <a:r>
              <a:rPr lang="en-AU" sz="1100" dirty="0" smtClean="0">
                <a:solidFill>
                  <a:schemeClr val="bg1"/>
                </a:solidFill>
                <a:effectLst>
                  <a:outerShdw blurRad="50800" dist="38100" dir="2700000" algn="tl" rotWithShape="0">
                    <a:schemeClr val="bg1">
                      <a:alpha val="40000"/>
                    </a:schemeClr>
                  </a:outerShdw>
                </a:effectLst>
                <a:latin typeface="Jayne Print" pitchFamily="2" charset="0"/>
              </a:rPr>
              <a:t>Bright is also famous for its spectacular autumn colours at this time of year.</a:t>
            </a:r>
          </a:p>
          <a:p>
            <a:pPr algn="l">
              <a:spcBef>
                <a:spcPts val="600"/>
              </a:spcBef>
              <a:spcAft>
                <a:spcPts val="600"/>
              </a:spcAft>
            </a:pPr>
            <a:r>
              <a:rPr lang="en-AU" sz="1100" dirty="0" smtClean="0">
                <a:solidFill>
                  <a:schemeClr val="bg1"/>
                </a:solidFill>
                <a:effectLst>
                  <a:outerShdw blurRad="50800" dist="38100" dir="2700000" algn="tl" rotWithShape="0">
                    <a:schemeClr val="bg1">
                      <a:alpha val="40000"/>
                    </a:schemeClr>
                  </a:outerShdw>
                </a:effectLst>
                <a:latin typeface="Jayne Print" pitchFamily="2" charset="0"/>
              </a:rPr>
              <a:t>Here are some ideas for your stay - Click on the links for more info!</a:t>
            </a:r>
          </a:p>
        </p:txBody>
      </p:sp>
      <p:sp>
        <p:nvSpPr>
          <p:cNvPr id="61" name="TextBox 60"/>
          <p:cNvSpPr txBox="1"/>
          <p:nvPr/>
        </p:nvSpPr>
        <p:spPr>
          <a:xfrm rot="21138884">
            <a:off x="2772994" y="4618448"/>
            <a:ext cx="3429025" cy="2762113"/>
          </a:xfrm>
          <a:prstGeom prst="rect">
            <a:avLst/>
          </a:prstGeom>
          <a:solidFill>
            <a:schemeClr val="tx1">
              <a:alpha val="64000"/>
            </a:schemeClr>
          </a:solidFill>
          <a:effectLst>
            <a:softEdge rad="635000"/>
          </a:effectLst>
        </p:spPr>
        <p:txBody>
          <a:bodyPr wrap="square" lIns="720000" tIns="720000" rIns="720000" bIns="720000" rtlCol="0">
            <a:spAutoFit/>
          </a:bodyPr>
          <a:lstStyle/>
          <a:p>
            <a:pPr algn="l">
              <a:lnSpc>
                <a:spcPts val="1500"/>
              </a:lnSpc>
              <a:spcAft>
                <a:spcPts val="300"/>
              </a:spcAft>
            </a:pPr>
            <a:r>
              <a:rPr lang="en-AU" sz="2400" dirty="0" smtClean="0">
                <a:solidFill>
                  <a:schemeClr val="bg1">
                    <a:alpha val="80000"/>
                  </a:schemeClr>
                </a:solidFill>
                <a:effectLst>
                  <a:outerShdw blurRad="50800" dist="38100" dir="2700000" algn="tl" rotWithShape="0">
                    <a:prstClr val="black">
                      <a:alpha val="40000"/>
                    </a:prstClr>
                  </a:outerShdw>
                </a:effectLst>
                <a:latin typeface="karabinE." pitchFamily="2" charset="0"/>
              </a:rPr>
              <a:t>Outdoor activities</a:t>
            </a:r>
          </a:p>
          <a:p>
            <a:pPr algn="l">
              <a:lnSpc>
                <a:spcPts val="1500"/>
              </a:lnSpc>
              <a:spcAft>
                <a:spcPts val="300"/>
              </a:spcAft>
              <a:buFont typeface="Arial" pitchFamily="34" charset="0"/>
              <a:buChar char="•"/>
            </a:pPr>
            <a:r>
              <a:rPr lang="en-AU" sz="1200" dirty="0" smtClean="0">
                <a:solidFill>
                  <a:schemeClr val="bg1"/>
                </a:solidFill>
                <a:effectLst>
                  <a:glow rad="139700">
                    <a:schemeClr val="accent1">
                      <a:satMod val="175000"/>
                      <a:alpha val="40000"/>
                    </a:schemeClr>
                  </a:glow>
                  <a:outerShdw blurRad="50800" dist="38100" dir="2700000" algn="tl" rotWithShape="0">
                    <a:prstClr val="black">
                      <a:alpha val="40000"/>
                    </a:prstClr>
                  </a:outerShdw>
                </a:effectLst>
                <a:latin typeface="Comic Sans MS" pitchFamily="66" charset="0"/>
              </a:rPr>
              <a:t>Paragliding</a:t>
            </a:r>
          </a:p>
          <a:p>
            <a:pPr algn="l">
              <a:lnSpc>
                <a:spcPts val="1500"/>
              </a:lnSpc>
              <a:spcAft>
                <a:spcPts val="300"/>
              </a:spcAft>
              <a:buFont typeface="Arial" pitchFamily="34" charset="0"/>
              <a:buChar char="•"/>
            </a:pPr>
            <a:r>
              <a:rPr lang="en-AU" sz="1200" dirty="0" smtClean="0">
                <a:solidFill>
                  <a:schemeClr val="bg1"/>
                </a:solidFill>
                <a:effectLst>
                  <a:glow rad="139700">
                    <a:schemeClr val="accent1">
                      <a:satMod val="175000"/>
                      <a:alpha val="40000"/>
                    </a:schemeClr>
                  </a:glow>
                  <a:outerShdw blurRad="50800" dist="38100" dir="2700000" algn="tl" rotWithShape="0">
                    <a:prstClr val="black">
                      <a:alpha val="40000"/>
                    </a:prstClr>
                  </a:outerShdw>
                </a:effectLst>
                <a:latin typeface="Comic Sans MS" pitchFamily="66" charset="0"/>
              </a:rPr>
              <a:t>Rock climbing at Mt Buffalo</a:t>
            </a:r>
          </a:p>
          <a:p>
            <a:pPr algn="l">
              <a:lnSpc>
                <a:spcPts val="1500"/>
              </a:lnSpc>
              <a:spcAft>
                <a:spcPts val="300"/>
              </a:spcAft>
              <a:buFont typeface="Arial" pitchFamily="34" charset="0"/>
              <a:buChar char="•"/>
            </a:pPr>
            <a:r>
              <a:rPr lang="en-AU" sz="1200" dirty="0" smtClean="0">
                <a:solidFill>
                  <a:schemeClr val="bg1"/>
                </a:solidFill>
                <a:effectLst>
                  <a:glow rad="139700">
                    <a:schemeClr val="accent1">
                      <a:satMod val="175000"/>
                      <a:alpha val="40000"/>
                    </a:schemeClr>
                  </a:glow>
                  <a:outerShdw blurRad="50800" dist="38100" dir="2700000" algn="tl" rotWithShape="0">
                    <a:prstClr val="black">
                      <a:alpha val="40000"/>
                    </a:prstClr>
                  </a:outerShdw>
                </a:effectLst>
                <a:latin typeface="Comic Sans MS" pitchFamily="66" charset="0"/>
              </a:rPr>
              <a:t>Bushwalking the Razorback</a:t>
            </a:r>
          </a:p>
          <a:p>
            <a:pPr algn="l">
              <a:lnSpc>
                <a:spcPts val="1500"/>
              </a:lnSpc>
              <a:spcAft>
                <a:spcPts val="300"/>
              </a:spcAft>
              <a:buFont typeface="Arial" pitchFamily="34" charset="0"/>
              <a:buChar char="•"/>
            </a:pPr>
            <a:r>
              <a:rPr lang="en-AU" sz="1200" dirty="0" smtClean="0">
                <a:solidFill>
                  <a:schemeClr val="bg1"/>
                </a:solidFill>
                <a:effectLst>
                  <a:glow rad="139700">
                    <a:schemeClr val="accent1">
                      <a:satMod val="175000"/>
                      <a:alpha val="40000"/>
                    </a:schemeClr>
                  </a:glow>
                  <a:outerShdw blurRad="50800" dist="38100" dir="2700000" algn="tl" rotWithShape="0">
                    <a:prstClr val="black">
                      <a:alpha val="40000"/>
                    </a:prstClr>
                  </a:outerShdw>
                </a:effectLst>
                <a:latin typeface="Comic Sans MS" pitchFamily="66" charset="0"/>
              </a:rPr>
              <a:t>Cycling</a:t>
            </a:r>
          </a:p>
        </p:txBody>
      </p:sp>
      <p:sp>
        <p:nvSpPr>
          <p:cNvPr id="62" name="TextBox 61"/>
          <p:cNvSpPr txBox="1"/>
          <p:nvPr/>
        </p:nvSpPr>
        <p:spPr>
          <a:xfrm rot="227426">
            <a:off x="579006" y="4800718"/>
            <a:ext cx="2779070" cy="2108088"/>
          </a:xfrm>
          <a:prstGeom prst="rect">
            <a:avLst/>
          </a:prstGeom>
          <a:solidFill>
            <a:schemeClr val="tx1">
              <a:alpha val="64000"/>
            </a:schemeClr>
          </a:solidFill>
          <a:effectLst>
            <a:softEdge rad="635000"/>
          </a:effectLst>
        </p:spPr>
        <p:txBody>
          <a:bodyPr wrap="square" lIns="720000" tIns="720000" rIns="720000" bIns="720000" rtlCol="0">
            <a:spAutoFit/>
          </a:bodyPr>
          <a:lstStyle/>
          <a:p>
            <a:pPr algn="l">
              <a:lnSpc>
                <a:spcPts val="1500"/>
              </a:lnSpc>
              <a:spcAft>
                <a:spcPts val="300"/>
              </a:spcAft>
            </a:pPr>
            <a:r>
              <a:rPr lang="en-AU" sz="2400" dirty="0" smtClean="0">
                <a:solidFill>
                  <a:schemeClr val="bg1">
                    <a:alpha val="80000"/>
                  </a:schemeClr>
                </a:solidFill>
                <a:effectLst>
                  <a:outerShdw blurRad="50800" dist="38100" dir="2700000" algn="tl" rotWithShape="0">
                    <a:prstClr val="black">
                      <a:alpha val="40000"/>
                    </a:prstClr>
                  </a:outerShdw>
                </a:effectLst>
                <a:latin typeface="karabinE." pitchFamily="2" charset="0"/>
              </a:rPr>
              <a:t>Tourist info</a:t>
            </a:r>
          </a:p>
          <a:p>
            <a:pPr algn="l">
              <a:lnSpc>
                <a:spcPts val="1500"/>
              </a:lnSpc>
              <a:spcAft>
                <a:spcPts val="300"/>
              </a:spcAft>
              <a:buFont typeface="Arial" pitchFamily="34" charset="0"/>
              <a:buChar char="•"/>
            </a:pPr>
            <a:r>
              <a:rPr lang="en-AU" sz="1200" dirty="0" smtClean="0">
                <a:solidFill>
                  <a:schemeClr val="bg1"/>
                </a:solidFill>
                <a:effectLst>
                  <a:glow rad="139700">
                    <a:schemeClr val="accent1">
                      <a:satMod val="175000"/>
                      <a:alpha val="40000"/>
                    </a:schemeClr>
                  </a:glow>
                  <a:outerShdw blurRad="50800" dist="38100" dir="2700000" algn="tl" rotWithShape="0">
                    <a:prstClr val="black">
                      <a:alpha val="40000"/>
                    </a:prstClr>
                  </a:outerShdw>
                </a:effectLst>
                <a:latin typeface="Comic Sans MS" pitchFamily="66" charset="0"/>
              </a:rPr>
              <a:t>Bright, Victoria</a:t>
            </a:r>
          </a:p>
          <a:p>
            <a:pPr algn="l">
              <a:lnSpc>
                <a:spcPts val="1500"/>
              </a:lnSpc>
              <a:spcAft>
                <a:spcPts val="300"/>
              </a:spcAft>
              <a:buFont typeface="Arial" pitchFamily="34" charset="0"/>
              <a:buChar char="•"/>
            </a:pPr>
            <a:r>
              <a:rPr lang="en-AU" sz="1200" dirty="0" smtClean="0">
                <a:solidFill>
                  <a:schemeClr val="bg1"/>
                </a:solidFill>
                <a:effectLst>
                  <a:glow rad="139700">
                    <a:schemeClr val="accent1">
                      <a:satMod val="175000"/>
                      <a:alpha val="40000"/>
                    </a:schemeClr>
                  </a:glow>
                  <a:outerShdw blurRad="50800" dist="38100" dir="2700000" algn="tl" rotWithShape="0">
                    <a:prstClr val="black">
                      <a:alpha val="40000"/>
                    </a:prstClr>
                  </a:outerShdw>
                </a:effectLst>
                <a:latin typeface="Comic Sans MS" pitchFamily="66" charset="0"/>
              </a:rPr>
              <a:t>Bright Escapes</a:t>
            </a:r>
          </a:p>
        </p:txBody>
      </p:sp>
      <p:sp>
        <p:nvSpPr>
          <p:cNvPr id="69" name="TextBox 68"/>
          <p:cNvSpPr txBox="1"/>
          <p:nvPr/>
        </p:nvSpPr>
        <p:spPr>
          <a:xfrm>
            <a:off x="8286776" y="4477416"/>
            <a:ext cx="714348" cy="523220"/>
          </a:xfrm>
          <a:prstGeom prst="rect">
            <a:avLst/>
          </a:prstGeom>
          <a:noFill/>
        </p:spPr>
        <p:txBody>
          <a:bodyPr wrap="square" rtlCol="0">
            <a:spAutoFit/>
          </a:bodyPr>
          <a:lstStyle/>
          <a:p>
            <a:pPr>
              <a:spcBef>
                <a:spcPts val="0"/>
              </a:spcBef>
              <a:spcAft>
                <a:spcPts val="0"/>
              </a:spcAft>
            </a:pPr>
            <a:r>
              <a:rPr lang="en-AU" sz="2800" dirty="0" smtClean="0">
                <a:solidFill>
                  <a:schemeClr val="bg1">
                    <a:alpha val="69000"/>
                  </a:schemeClr>
                </a:solidFill>
                <a:latin typeface="Travelcons" pitchFamily="2" charset="0"/>
              </a:rPr>
              <a:t>h</a:t>
            </a:r>
          </a:p>
        </p:txBody>
      </p:sp>
      <p:sp>
        <p:nvSpPr>
          <p:cNvPr id="71" name="TextBox 70"/>
          <p:cNvSpPr txBox="1"/>
          <p:nvPr/>
        </p:nvSpPr>
        <p:spPr>
          <a:xfrm>
            <a:off x="8286776" y="4945575"/>
            <a:ext cx="714348" cy="769441"/>
          </a:xfrm>
          <a:prstGeom prst="rect">
            <a:avLst/>
          </a:prstGeom>
          <a:noFill/>
        </p:spPr>
        <p:txBody>
          <a:bodyPr wrap="square" rtlCol="0">
            <a:spAutoFit/>
          </a:bodyPr>
          <a:lstStyle/>
          <a:p>
            <a:pPr>
              <a:spcBef>
                <a:spcPts val="0"/>
              </a:spcBef>
              <a:spcAft>
                <a:spcPts val="0"/>
              </a:spcAft>
            </a:pPr>
            <a:r>
              <a:rPr lang="en-AU" sz="4400" dirty="0" smtClean="0">
                <a:solidFill>
                  <a:schemeClr val="bg1">
                    <a:alpha val="69000"/>
                  </a:schemeClr>
                </a:solidFill>
                <a:effectLst/>
                <a:latin typeface="Carr Xmas Dingbats" pitchFamily="82" charset="0"/>
              </a:rPr>
              <a:t>P</a:t>
            </a:r>
          </a:p>
        </p:txBody>
      </p:sp>
      <p:grpSp>
        <p:nvGrpSpPr>
          <p:cNvPr id="72" name="Group 5"/>
          <p:cNvGrpSpPr/>
          <p:nvPr/>
        </p:nvGrpSpPr>
        <p:grpSpPr>
          <a:xfrm>
            <a:off x="8253438" y="714356"/>
            <a:ext cx="714380" cy="642942"/>
            <a:chOff x="8286776" y="1000108"/>
            <a:chExt cx="714380" cy="642942"/>
          </a:xfrm>
        </p:grpSpPr>
        <p:sp>
          <p:nvSpPr>
            <p:cNvPr id="73" name="TextBox 72"/>
            <p:cNvSpPr txBox="1"/>
            <p:nvPr/>
          </p:nvSpPr>
          <p:spPr>
            <a:xfrm>
              <a:off x="8286776" y="1000108"/>
              <a:ext cx="714348"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69000"/>
                    </a:schemeClr>
                  </a:solidFill>
                  <a:latin typeface="Travelcons" pitchFamily="2" charset="0"/>
                </a:rPr>
                <a:t>m</a:t>
              </a:r>
            </a:p>
          </p:txBody>
        </p:sp>
        <p:sp>
          <p:nvSpPr>
            <p:cNvPr id="74" name="TextBox 73"/>
            <p:cNvSpPr txBox="1"/>
            <p:nvPr/>
          </p:nvSpPr>
          <p:spPr>
            <a:xfrm>
              <a:off x="8501090" y="1181385"/>
              <a:ext cx="500066"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69000"/>
                    </a:schemeClr>
                  </a:solidFill>
                  <a:latin typeface="Travelcons" pitchFamily="2" charset="0"/>
                </a:rPr>
                <a:t>|</a:t>
              </a:r>
            </a:p>
          </p:txBody>
        </p:sp>
      </p:grpSp>
      <p:grpSp>
        <p:nvGrpSpPr>
          <p:cNvPr id="75" name="Group 8"/>
          <p:cNvGrpSpPr/>
          <p:nvPr/>
        </p:nvGrpSpPr>
        <p:grpSpPr>
          <a:xfrm>
            <a:off x="8286776" y="2000240"/>
            <a:ext cx="714348" cy="709317"/>
            <a:chOff x="8286776" y="2214554"/>
            <a:chExt cx="714348" cy="709317"/>
          </a:xfrm>
        </p:grpSpPr>
        <p:sp>
          <p:nvSpPr>
            <p:cNvPr id="76" name="TextBox 75"/>
            <p:cNvSpPr txBox="1"/>
            <p:nvPr/>
          </p:nvSpPr>
          <p:spPr>
            <a:xfrm>
              <a:off x="8286776" y="2214554"/>
              <a:ext cx="714348"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69000"/>
                    </a:schemeClr>
                  </a:solidFill>
                  <a:effectLst/>
                  <a:latin typeface="Travelcons" pitchFamily="2" charset="0"/>
                </a:rPr>
                <a:t>D</a:t>
              </a:r>
            </a:p>
          </p:txBody>
        </p:sp>
        <p:sp>
          <p:nvSpPr>
            <p:cNvPr id="77" name="TextBox 76"/>
            <p:cNvSpPr txBox="1"/>
            <p:nvPr/>
          </p:nvSpPr>
          <p:spPr>
            <a:xfrm>
              <a:off x="8286776" y="2462206"/>
              <a:ext cx="714348"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69000"/>
                    </a:schemeClr>
                  </a:solidFill>
                  <a:effectLst/>
                  <a:latin typeface="Travelcons" pitchFamily="2" charset="0"/>
                </a:rPr>
                <a:t>a</a:t>
              </a:r>
            </a:p>
          </p:txBody>
        </p:sp>
      </p:grpSp>
      <p:grpSp>
        <p:nvGrpSpPr>
          <p:cNvPr id="78" name="Group 11"/>
          <p:cNvGrpSpPr/>
          <p:nvPr/>
        </p:nvGrpSpPr>
        <p:grpSpPr>
          <a:xfrm>
            <a:off x="8286776" y="3681715"/>
            <a:ext cx="714380" cy="675979"/>
            <a:chOff x="8286776" y="3038773"/>
            <a:chExt cx="714380" cy="675979"/>
          </a:xfrm>
        </p:grpSpPr>
        <p:sp>
          <p:nvSpPr>
            <p:cNvPr id="79" name="TextBox 78"/>
            <p:cNvSpPr txBox="1"/>
            <p:nvPr/>
          </p:nvSpPr>
          <p:spPr>
            <a:xfrm>
              <a:off x="8286776" y="3038773"/>
              <a:ext cx="500066"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69000"/>
                    </a:schemeClr>
                  </a:solidFill>
                  <a:latin typeface="AEZ clothes" pitchFamily="2" charset="0"/>
                </a:rPr>
                <a:t>H</a:t>
              </a:r>
            </a:p>
          </p:txBody>
        </p:sp>
        <p:sp>
          <p:nvSpPr>
            <p:cNvPr id="80" name="TextBox 79"/>
            <p:cNvSpPr txBox="1"/>
            <p:nvPr/>
          </p:nvSpPr>
          <p:spPr>
            <a:xfrm>
              <a:off x="8601103" y="3253087"/>
              <a:ext cx="400053"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69000"/>
                    </a:schemeClr>
                  </a:solidFill>
                  <a:latin typeface="AEZ clothes" pitchFamily="2" charset="0"/>
                </a:rPr>
                <a:t>j</a:t>
              </a:r>
            </a:p>
          </p:txBody>
        </p:sp>
      </p:grpSp>
      <p:grpSp>
        <p:nvGrpSpPr>
          <p:cNvPr id="81" name="Group 14"/>
          <p:cNvGrpSpPr/>
          <p:nvPr/>
        </p:nvGrpSpPr>
        <p:grpSpPr>
          <a:xfrm>
            <a:off x="8215338" y="5736381"/>
            <a:ext cx="828649" cy="764453"/>
            <a:chOff x="8215338" y="5548986"/>
            <a:chExt cx="828649" cy="764453"/>
          </a:xfrm>
        </p:grpSpPr>
        <p:sp>
          <p:nvSpPr>
            <p:cNvPr id="115" name="TextBox 114"/>
            <p:cNvSpPr txBox="1"/>
            <p:nvPr/>
          </p:nvSpPr>
          <p:spPr>
            <a:xfrm>
              <a:off x="8286776" y="5851774"/>
              <a:ext cx="714348"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69000"/>
                    </a:schemeClr>
                  </a:solidFill>
                  <a:effectLst>
                    <a:glow rad="228600">
                      <a:schemeClr val="accent1">
                        <a:satMod val="175000"/>
                        <a:alpha val="40000"/>
                      </a:schemeClr>
                    </a:glow>
                  </a:effectLst>
                  <a:latin typeface="Travelcons" pitchFamily="2" charset="0"/>
                </a:rPr>
                <a:t>z</a:t>
              </a:r>
            </a:p>
          </p:txBody>
        </p:sp>
        <p:sp>
          <p:nvSpPr>
            <p:cNvPr id="116" name="TextBox 115"/>
            <p:cNvSpPr txBox="1"/>
            <p:nvPr/>
          </p:nvSpPr>
          <p:spPr>
            <a:xfrm>
              <a:off x="8215338" y="5548986"/>
              <a:ext cx="828649" cy="523220"/>
            </a:xfrm>
            <a:prstGeom prst="rect">
              <a:avLst/>
            </a:prstGeom>
            <a:noFill/>
          </p:spPr>
          <p:txBody>
            <a:bodyPr wrap="square" rtlCol="0">
              <a:spAutoFit/>
            </a:bodyPr>
            <a:lstStyle/>
            <a:p>
              <a:pPr>
                <a:spcBef>
                  <a:spcPts val="0"/>
                </a:spcBef>
                <a:spcAft>
                  <a:spcPts val="0"/>
                </a:spcAft>
              </a:pPr>
              <a:r>
                <a:rPr lang="en-AU" sz="2800" dirty="0" smtClean="0">
                  <a:solidFill>
                    <a:schemeClr val="bg1">
                      <a:alpha val="69000"/>
                    </a:schemeClr>
                  </a:solidFill>
                  <a:effectLst>
                    <a:glow rad="228600">
                      <a:schemeClr val="accent1">
                        <a:satMod val="175000"/>
                        <a:alpha val="40000"/>
                      </a:schemeClr>
                    </a:glow>
                  </a:effectLst>
                  <a:latin typeface="Travelcons" pitchFamily="2" charset="0"/>
                </a:rPr>
                <a:t>=i</a:t>
              </a:r>
            </a:p>
          </p:txBody>
        </p:sp>
      </p:grpSp>
      <p:grpSp>
        <p:nvGrpSpPr>
          <p:cNvPr id="117" name="Group 72"/>
          <p:cNvGrpSpPr/>
          <p:nvPr/>
        </p:nvGrpSpPr>
        <p:grpSpPr>
          <a:xfrm>
            <a:off x="8439257" y="214290"/>
            <a:ext cx="405218" cy="357190"/>
            <a:chOff x="3857620" y="3571876"/>
            <a:chExt cx="1928826" cy="1700218"/>
          </a:xfrm>
          <a:solidFill>
            <a:srgbClr val="FFFFFF">
              <a:alpha val="77000"/>
            </a:srgbClr>
          </a:solidFill>
        </p:grpSpPr>
        <p:sp>
          <p:nvSpPr>
            <p:cNvPr id="118" name="Isosceles Triangle 117"/>
            <p:cNvSpPr/>
            <p:nvPr/>
          </p:nvSpPr>
          <p:spPr bwMode="auto">
            <a:xfrm>
              <a:off x="3857620" y="3571876"/>
              <a:ext cx="1928826" cy="785818"/>
            </a:xfrm>
            <a:prstGeom prst="triangle">
              <a:avLst>
                <a:gd name="adj" fmla="val 50000"/>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69000"/>
                  </a:schemeClr>
                </a:solidFill>
                <a:effectLst/>
                <a:latin typeface="Arial" charset="0"/>
              </a:endParaRPr>
            </a:p>
          </p:txBody>
        </p:sp>
        <p:sp>
          <p:nvSpPr>
            <p:cNvPr id="119" name="Rectangle 118"/>
            <p:cNvSpPr/>
            <p:nvPr/>
          </p:nvSpPr>
          <p:spPr bwMode="auto">
            <a:xfrm>
              <a:off x="4071934" y="4357694"/>
              <a:ext cx="571504" cy="914400"/>
            </a:xfrm>
            <a:prstGeom prst="rect">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69000"/>
                  </a:schemeClr>
                </a:solidFill>
                <a:effectLst/>
                <a:latin typeface="Arial" charset="0"/>
              </a:endParaRPr>
            </a:p>
          </p:txBody>
        </p:sp>
        <p:sp>
          <p:nvSpPr>
            <p:cNvPr id="120" name="Rectangle 119"/>
            <p:cNvSpPr/>
            <p:nvPr/>
          </p:nvSpPr>
          <p:spPr bwMode="auto">
            <a:xfrm>
              <a:off x="4643438" y="4357694"/>
              <a:ext cx="357190" cy="500066"/>
            </a:xfrm>
            <a:prstGeom prst="rect">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69000"/>
                  </a:schemeClr>
                </a:solidFill>
                <a:effectLst/>
                <a:latin typeface="Arial" charset="0"/>
              </a:endParaRPr>
            </a:p>
          </p:txBody>
        </p:sp>
        <p:sp>
          <p:nvSpPr>
            <p:cNvPr id="121" name="Rectangle 120"/>
            <p:cNvSpPr/>
            <p:nvPr/>
          </p:nvSpPr>
          <p:spPr bwMode="auto">
            <a:xfrm>
              <a:off x="5000628" y="4357694"/>
              <a:ext cx="571504" cy="914400"/>
            </a:xfrm>
            <a:prstGeom prst="rect">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69000"/>
                  </a:schemeClr>
                </a:solidFill>
                <a:effectLst/>
                <a:latin typeface="Arial" charset="0"/>
              </a:endParaRPr>
            </a:p>
          </p:txBody>
        </p:sp>
      </p:grpSp>
      <p:sp>
        <p:nvSpPr>
          <p:cNvPr id="122" name="TextBox 121"/>
          <p:cNvSpPr txBox="1"/>
          <p:nvPr/>
        </p:nvSpPr>
        <p:spPr>
          <a:xfrm rot="20368967">
            <a:off x="8316275" y="1551877"/>
            <a:ext cx="775090" cy="400110"/>
          </a:xfrm>
          <a:prstGeom prst="rect">
            <a:avLst/>
          </a:prstGeom>
          <a:noFill/>
        </p:spPr>
        <p:txBody>
          <a:bodyPr wrap="square" rtlCol="0">
            <a:spAutoFit/>
          </a:bodyPr>
          <a:lstStyle/>
          <a:p>
            <a:r>
              <a:rPr lang="en-AU" sz="2000" b="1" dirty="0" smtClean="0">
                <a:ln w="57150">
                  <a:noFill/>
                </a:ln>
                <a:solidFill>
                  <a:schemeClr val="bg1">
                    <a:alpha val="69000"/>
                  </a:schemeClr>
                </a:solidFill>
                <a:effectLst/>
                <a:latin typeface="Jayne Print" pitchFamily="2" charset="0"/>
              </a:rPr>
              <a:t>RSVP</a:t>
            </a:r>
          </a:p>
        </p:txBody>
      </p:sp>
      <p:sp>
        <p:nvSpPr>
          <p:cNvPr id="123" name="TextBox 122"/>
          <p:cNvSpPr txBox="1"/>
          <p:nvPr/>
        </p:nvSpPr>
        <p:spPr>
          <a:xfrm>
            <a:off x="8286776" y="2857496"/>
            <a:ext cx="714348" cy="830997"/>
          </a:xfrm>
          <a:prstGeom prst="rect">
            <a:avLst/>
          </a:prstGeom>
          <a:noFill/>
        </p:spPr>
        <p:txBody>
          <a:bodyPr wrap="square" rtlCol="0">
            <a:spAutoFit/>
          </a:bodyPr>
          <a:lstStyle/>
          <a:p>
            <a:pPr>
              <a:spcBef>
                <a:spcPts val="0"/>
              </a:spcBef>
              <a:spcAft>
                <a:spcPts val="0"/>
              </a:spcAft>
            </a:pPr>
            <a:r>
              <a:rPr lang="en-AU" sz="4800" dirty="0" smtClean="0">
                <a:solidFill>
                  <a:schemeClr val="bg1">
                    <a:alpha val="69000"/>
                  </a:schemeClr>
                </a:solidFill>
                <a:latin typeface="WC Sold Out C Bta" pitchFamily="2" charset="0"/>
                <a:ea typeface="WC Sold Out C Bta" pitchFamily="2" charset="0"/>
              </a:rPr>
              <a:t>0</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alpha val="74000"/>
          </a:schemeClr>
        </a:solidFill>
        <a:effectLst/>
      </p:bgPr>
    </p:bg>
    <p:spTree>
      <p:nvGrpSpPr>
        <p:cNvPr id="1" name=""/>
        <p:cNvGrpSpPr/>
        <p:nvPr/>
      </p:nvGrpSpPr>
      <p:grpSpPr>
        <a:xfrm>
          <a:off x="0" y="0"/>
          <a:ext cx="0" cy="0"/>
          <a:chOff x="0" y="0"/>
          <a:chExt cx="0" cy="0"/>
        </a:xfrm>
      </p:grpSpPr>
      <p:pic>
        <p:nvPicPr>
          <p:cNvPr id="3083" name="Picture 11" descr="C:\Users\jarlathl\Documents\wedding website\Images\20s\imgres.jpg"/>
          <p:cNvPicPr>
            <a:picLocks noChangeAspect="1" noChangeArrowheads="1"/>
          </p:cNvPicPr>
          <p:nvPr/>
        </p:nvPicPr>
        <p:blipFill>
          <a:blip r:embed="rId2"/>
          <a:srcRect/>
          <a:stretch>
            <a:fillRect/>
          </a:stretch>
        </p:blipFill>
        <p:spPr bwMode="auto">
          <a:xfrm rot="20203623">
            <a:off x="3555721" y="5900098"/>
            <a:ext cx="1047750" cy="8572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7" name="Text Box 19"/>
          <p:cNvSpPr txBox="1">
            <a:spLocks noChangeArrowheads="1"/>
          </p:cNvSpPr>
          <p:nvPr/>
        </p:nvSpPr>
        <p:spPr bwMode="auto">
          <a:xfrm>
            <a:off x="142844" y="322163"/>
            <a:ext cx="10858576" cy="8679001"/>
          </a:xfrm>
          <a:prstGeom prst="rect">
            <a:avLst/>
          </a:prstGeom>
          <a:noFill/>
          <a:ln w="9525">
            <a:noFill/>
            <a:miter lim="800000"/>
            <a:headEnd/>
            <a:tailEnd/>
          </a:ln>
          <a:effectLst/>
        </p:spPr>
        <p:txBody>
          <a:bodyPr>
            <a:prstTxWarp prst="textArchUp">
              <a:avLst>
                <a:gd name="adj" fmla="val 11566318"/>
              </a:avLst>
            </a:prstTxWarp>
            <a:spAutoFit/>
          </a:bodyPr>
          <a:lstStyle/>
          <a:p>
            <a:pPr algn="l">
              <a:spcBef>
                <a:spcPct val="50000"/>
              </a:spcBef>
            </a:pPr>
            <a:r>
              <a:rPr lang="en-AU" sz="6600" dirty="0" smtClean="0">
                <a:solidFill>
                  <a:schemeClr val="bg1"/>
                </a:solidFill>
                <a:effectLst>
                  <a:outerShdw blurRad="50800" dist="38100" dir="2700000" algn="tl" rotWithShape="0">
                    <a:schemeClr val="tx1"/>
                  </a:outerShdw>
                </a:effectLst>
                <a:latin typeface="Scriptina" pitchFamily="2" charset="0"/>
              </a:rPr>
              <a:t>What to Wear</a:t>
            </a:r>
            <a:endParaRPr lang="en-AU" sz="6600" dirty="0">
              <a:solidFill>
                <a:schemeClr val="bg1"/>
              </a:solidFill>
              <a:effectLst>
                <a:outerShdw blurRad="50800" dist="38100" dir="2700000" algn="tl" rotWithShape="0">
                  <a:schemeClr val="tx1"/>
                </a:outerShdw>
              </a:effectLst>
              <a:latin typeface="Scriptina" pitchFamily="2" charset="0"/>
            </a:endParaRPr>
          </a:p>
        </p:txBody>
      </p:sp>
      <p:pic>
        <p:nvPicPr>
          <p:cNvPr id="10" name="Picture 9" descr="glowing butterflies.png"/>
          <p:cNvPicPr>
            <a:picLocks noChangeAspect="1"/>
          </p:cNvPicPr>
          <p:nvPr/>
        </p:nvPicPr>
        <p:blipFill>
          <a:blip r:embed="rId3">
            <a:duotone>
              <a:schemeClr val="accent3">
                <a:shade val="45000"/>
                <a:satMod val="135000"/>
              </a:schemeClr>
              <a:prstClr val="white"/>
            </a:duotone>
            <a:lum bright="4000" contrast="5000"/>
          </a:blip>
          <a:srcRect t="17647" r="23372" b="47057"/>
          <a:stretch>
            <a:fillRect/>
          </a:stretch>
        </p:blipFill>
        <p:spPr>
          <a:xfrm>
            <a:off x="-214346" y="500042"/>
            <a:ext cx="1485965" cy="928694"/>
          </a:xfrm>
          <a:prstGeom prst="rect">
            <a:avLst/>
          </a:prstGeom>
          <a:noFill/>
        </p:spPr>
      </p:pic>
      <p:pic>
        <p:nvPicPr>
          <p:cNvPr id="11" name="Picture 10" descr="glowing butterflies.png"/>
          <p:cNvPicPr>
            <a:picLocks noChangeAspect="1"/>
          </p:cNvPicPr>
          <p:nvPr/>
        </p:nvPicPr>
        <p:blipFill>
          <a:blip r:embed="rId3">
            <a:duotone>
              <a:schemeClr val="accent3">
                <a:shade val="45000"/>
                <a:satMod val="135000"/>
              </a:schemeClr>
              <a:prstClr val="white"/>
            </a:duotone>
            <a:lum bright="4000" contrast="5000"/>
          </a:blip>
          <a:srcRect t="47060" r="23372" b="-4"/>
          <a:stretch>
            <a:fillRect/>
          </a:stretch>
        </p:blipFill>
        <p:spPr>
          <a:xfrm>
            <a:off x="1000100" y="714356"/>
            <a:ext cx="1038213" cy="973289"/>
          </a:xfrm>
          <a:prstGeom prst="rect">
            <a:avLst/>
          </a:prstGeom>
          <a:noFill/>
        </p:spPr>
      </p:pic>
      <p:sp>
        <p:nvSpPr>
          <p:cNvPr id="24" name="Rectangle 23"/>
          <p:cNvSpPr/>
          <p:nvPr/>
        </p:nvSpPr>
        <p:spPr bwMode="auto">
          <a:xfrm>
            <a:off x="5357818" y="-428652"/>
            <a:ext cx="3786182" cy="7572428"/>
          </a:xfrm>
          <a:prstGeom prst="rect">
            <a:avLst/>
          </a:prstGeom>
          <a:gradFill>
            <a:gsLst>
              <a:gs pos="0">
                <a:schemeClr val="tx1">
                  <a:alpha val="0"/>
                </a:schemeClr>
              </a:gs>
              <a:gs pos="100000">
                <a:schemeClr val="tx1">
                  <a:alpha val="47000"/>
                </a:schemeClr>
              </a:gs>
            </a:gsLst>
            <a:lin ang="0" scaled="0"/>
          </a:gra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tx1"/>
              </a:solidFill>
              <a:effectLst/>
              <a:latin typeface="Arial" charset="0"/>
            </a:endParaRPr>
          </a:p>
        </p:txBody>
      </p:sp>
      <p:pic>
        <p:nvPicPr>
          <p:cNvPr id="3074" name="Picture 2" descr="C:\Users\jarlathl\Documents\wedding website\Images\20s\Fubu Shadow Stripe Tuxedo.jpg"/>
          <p:cNvPicPr>
            <a:picLocks noChangeAspect="1" noChangeArrowheads="1"/>
          </p:cNvPicPr>
          <p:nvPr/>
        </p:nvPicPr>
        <p:blipFill>
          <a:blip r:embed="rId4"/>
          <a:srcRect l="16364" t="-1201" r="18181"/>
          <a:stretch>
            <a:fillRect/>
          </a:stretch>
        </p:blipFill>
        <p:spPr bwMode="auto">
          <a:xfrm>
            <a:off x="4500562" y="4152854"/>
            <a:ext cx="857256" cy="199054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76" name="Picture 4" descr="C:\Users\jarlathl\Documents\wedding website\Images\20s\FileLouise Brooks ggbain.32453u.jpg"/>
          <p:cNvPicPr>
            <a:picLocks noChangeAspect="1" noChangeArrowheads="1"/>
          </p:cNvPicPr>
          <p:nvPr/>
        </p:nvPicPr>
        <p:blipFill>
          <a:blip r:embed="rId5"/>
          <a:srcRect/>
          <a:stretch>
            <a:fillRect/>
          </a:stretch>
        </p:blipFill>
        <p:spPr bwMode="auto">
          <a:xfrm rot="678044">
            <a:off x="2040623" y="4477563"/>
            <a:ext cx="1422402" cy="201118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78" name="Picture 6" descr="C:\Users\jarlathl\Documents\wedding website\Images\20s\20s black dress and accesories.jpg"/>
          <p:cNvPicPr>
            <a:picLocks noChangeAspect="1" noChangeArrowheads="1"/>
          </p:cNvPicPr>
          <p:nvPr/>
        </p:nvPicPr>
        <p:blipFill>
          <a:blip r:embed="rId6"/>
          <a:srcRect l="58696" r="15217"/>
          <a:stretch>
            <a:fillRect/>
          </a:stretch>
        </p:blipFill>
        <p:spPr bwMode="auto">
          <a:xfrm rot="21423864">
            <a:off x="988654" y="4167822"/>
            <a:ext cx="1015203" cy="236879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80" name="Picture 8" descr="C:\Users\jarlathl\Documents\wedding website\Images\20s\Helena Christensen is twenties hot in headband.jpg"/>
          <p:cNvPicPr>
            <a:picLocks noChangeAspect="1" noChangeArrowheads="1"/>
          </p:cNvPicPr>
          <p:nvPr/>
        </p:nvPicPr>
        <p:blipFill>
          <a:blip r:embed="rId7"/>
          <a:srcRect l="17625" t="1626" r="24250" b="15874"/>
          <a:stretch>
            <a:fillRect/>
          </a:stretch>
        </p:blipFill>
        <p:spPr bwMode="auto">
          <a:xfrm rot="20463469">
            <a:off x="204642" y="5053895"/>
            <a:ext cx="1006626" cy="14287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81" name="Picture 9" descr="C:\Users\jarlathl\Documents\wedding website\Images\20s\La Patronne calming down her troups.jpg"/>
          <p:cNvPicPr>
            <a:picLocks noChangeAspect="1" noChangeArrowheads="1"/>
          </p:cNvPicPr>
          <p:nvPr/>
        </p:nvPicPr>
        <p:blipFill>
          <a:blip r:embed="rId8"/>
          <a:srcRect l="7563" t="17167" r="65250" b="37833"/>
          <a:stretch>
            <a:fillRect/>
          </a:stretch>
        </p:blipFill>
        <p:spPr bwMode="auto">
          <a:xfrm rot="773689">
            <a:off x="6934228" y="5041694"/>
            <a:ext cx="1172708" cy="14557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82" name="Picture 10" descr="C:\Users\jarlathl\Documents\wedding website\Images\20s\Nicole Richie is retro hot in the 1920s headband.jpg"/>
          <p:cNvPicPr>
            <a:picLocks noChangeAspect="1" noChangeArrowheads="1"/>
          </p:cNvPicPr>
          <p:nvPr/>
        </p:nvPicPr>
        <p:blipFill>
          <a:blip r:embed="rId9" cstate="print"/>
          <a:srcRect/>
          <a:stretch>
            <a:fillRect/>
          </a:stretch>
        </p:blipFill>
        <p:spPr bwMode="auto">
          <a:xfrm rot="21062711">
            <a:off x="3447322" y="4648762"/>
            <a:ext cx="1083150" cy="123823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64" name="Group 63"/>
          <p:cNvGrpSpPr/>
          <p:nvPr/>
        </p:nvGrpSpPr>
        <p:grpSpPr>
          <a:xfrm>
            <a:off x="9429784" y="250597"/>
            <a:ext cx="876027" cy="6286544"/>
            <a:chOff x="9429784" y="250597"/>
            <a:chExt cx="876027" cy="6286544"/>
          </a:xfrm>
          <a:effectLst/>
        </p:grpSpPr>
        <p:sp>
          <p:nvSpPr>
            <p:cNvPr id="43" name="TextBox 42"/>
            <p:cNvSpPr txBox="1"/>
            <p:nvPr/>
          </p:nvSpPr>
          <p:spPr>
            <a:xfrm>
              <a:off x="9501222" y="4071942"/>
              <a:ext cx="714348" cy="523220"/>
            </a:xfrm>
            <a:prstGeom prst="rect">
              <a:avLst/>
            </a:prstGeom>
            <a:noFill/>
          </p:spPr>
          <p:txBody>
            <a:bodyPr wrap="square" rtlCol="0">
              <a:spAutoFit/>
            </a:bodyPr>
            <a:lstStyle/>
            <a:p>
              <a:pPr>
                <a:spcBef>
                  <a:spcPts val="0"/>
                </a:spcBef>
                <a:spcAft>
                  <a:spcPts val="0"/>
                </a:spcAft>
              </a:pPr>
              <a:r>
                <a:rPr lang="en-AU" sz="2800" dirty="0" smtClean="0">
                  <a:solidFill>
                    <a:schemeClr val="bg1">
                      <a:alpha val="65000"/>
                    </a:schemeClr>
                  </a:solidFill>
                  <a:latin typeface="Travelcons" pitchFamily="2" charset="0"/>
                </a:rPr>
                <a:t>h</a:t>
              </a:r>
            </a:p>
          </p:txBody>
        </p:sp>
        <p:sp>
          <p:nvSpPr>
            <p:cNvPr id="44" name="TextBox 43"/>
            <p:cNvSpPr txBox="1"/>
            <p:nvPr/>
          </p:nvSpPr>
          <p:spPr>
            <a:xfrm>
              <a:off x="9501222" y="4786322"/>
              <a:ext cx="714348" cy="769441"/>
            </a:xfrm>
            <a:prstGeom prst="rect">
              <a:avLst/>
            </a:prstGeom>
            <a:noFill/>
          </p:spPr>
          <p:txBody>
            <a:bodyPr wrap="square" rtlCol="0">
              <a:spAutoFit/>
            </a:bodyPr>
            <a:lstStyle/>
            <a:p>
              <a:pPr>
                <a:spcBef>
                  <a:spcPts val="0"/>
                </a:spcBef>
                <a:spcAft>
                  <a:spcPts val="0"/>
                </a:spcAft>
              </a:pPr>
              <a:r>
                <a:rPr lang="en-AU" sz="4400" dirty="0" smtClean="0">
                  <a:solidFill>
                    <a:schemeClr val="bg1">
                      <a:alpha val="65000"/>
                    </a:schemeClr>
                  </a:solidFill>
                  <a:latin typeface="Carr Xmas Dingbats" pitchFamily="82" charset="0"/>
                </a:rPr>
                <a:t>P</a:t>
              </a:r>
            </a:p>
          </p:txBody>
        </p:sp>
        <p:grpSp>
          <p:nvGrpSpPr>
            <p:cNvPr id="45" name="Group 44"/>
            <p:cNvGrpSpPr/>
            <p:nvPr/>
          </p:nvGrpSpPr>
          <p:grpSpPr>
            <a:xfrm>
              <a:off x="9467884" y="893539"/>
              <a:ext cx="714380" cy="642942"/>
              <a:chOff x="8286776" y="1000108"/>
              <a:chExt cx="714380" cy="642942"/>
            </a:xfrm>
          </p:grpSpPr>
          <p:sp>
            <p:nvSpPr>
              <p:cNvPr id="46" name="TextBox 45"/>
              <p:cNvSpPr txBox="1"/>
              <p:nvPr/>
            </p:nvSpPr>
            <p:spPr>
              <a:xfrm>
                <a:off x="8286776" y="1000108"/>
                <a:ext cx="714348"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65000"/>
                      </a:schemeClr>
                    </a:solidFill>
                    <a:latin typeface="Travelcons" pitchFamily="2" charset="0"/>
                  </a:rPr>
                  <a:t>m</a:t>
                </a:r>
              </a:p>
            </p:txBody>
          </p:sp>
          <p:sp>
            <p:nvSpPr>
              <p:cNvPr id="47" name="TextBox 46"/>
              <p:cNvSpPr txBox="1"/>
              <p:nvPr/>
            </p:nvSpPr>
            <p:spPr>
              <a:xfrm>
                <a:off x="8501090" y="1181385"/>
                <a:ext cx="500066"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65000"/>
                      </a:schemeClr>
                    </a:solidFill>
                    <a:latin typeface="Travelcons" pitchFamily="2" charset="0"/>
                  </a:rPr>
                  <a:t>|</a:t>
                </a:r>
              </a:p>
            </p:txBody>
          </p:sp>
        </p:grpSp>
        <p:grpSp>
          <p:nvGrpSpPr>
            <p:cNvPr id="48" name="Group 47"/>
            <p:cNvGrpSpPr/>
            <p:nvPr/>
          </p:nvGrpSpPr>
          <p:grpSpPr>
            <a:xfrm>
              <a:off x="9501222" y="2393736"/>
              <a:ext cx="714348" cy="709317"/>
              <a:chOff x="8286776" y="2214554"/>
              <a:chExt cx="714348" cy="709317"/>
            </a:xfrm>
          </p:grpSpPr>
          <p:sp>
            <p:nvSpPr>
              <p:cNvPr id="49" name="TextBox 48"/>
              <p:cNvSpPr txBox="1"/>
              <p:nvPr/>
            </p:nvSpPr>
            <p:spPr>
              <a:xfrm>
                <a:off x="8286776" y="2214554"/>
                <a:ext cx="714348"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65000"/>
                      </a:schemeClr>
                    </a:solidFill>
                    <a:latin typeface="Travelcons" pitchFamily="2" charset="0"/>
                  </a:rPr>
                  <a:t>D</a:t>
                </a:r>
              </a:p>
            </p:txBody>
          </p:sp>
          <p:sp>
            <p:nvSpPr>
              <p:cNvPr id="50" name="TextBox 49"/>
              <p:cNvSpPr txBox="1"/>
              <p:nvPr/>
            </p:nvSpPr>
            <p:spPr>
              <a:xfrm>
                <a:off x="8286776" y="2462206"/>
                <a:ext cx="714348"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65000"/>
                      </a:schemeClr>
                    </a:solidFill>
                    <a:latin typeface="Travelcons" pitchFamily="2" charset="0"/>
                  </a:rPr>
                  <a:t>a</a:t>
                </a:r>
              </a:p>
            </p:txBody>
          </p:sp>
        </p:grpSp>
        <p:grpSp>
          <p:nvGrpSpPr>
            <p:cNvPr id="51" name="Group 50"/>
            <p:cNvGrpSpPr/>
            <p:nvPr/>
          </p:nvGrpSpPr>
          <p:grpSpPr>
            <a:xfrm>
              <a:off x="9501222" y="3217956"/>
              <a:ext cx="714380" cy="675979"/>
              <a:chOff x="8286776" y="3038773"/>
              <a:chExt cx="714380" cy="675979"/>
            </a:xfrm>
          </p:grpSpPr>
          <p:sp>
            <p:nvSpPr>
              <p:cNvPr id="52" name="TextBox 51"/>
              <p:cNvSpPr txBox="1"/>
              <p:nvPr/>
            </p:nvSpPr>
            <p:spPr>
              <a:xfrm>
                <a:off x="8286776" y="3038773"/>
                <a:ext cx="500066"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65000"/>
                      </a:schemeClr>
                    </a:solidFill>
                    <a:latin typeface="AEZ clothes" pitchFamily="2" charset="0"/>
                  </a:rPr>
                  <a:t>H</a:t>
                </a:r>
              </a:p>
            </p:txBody>
          </p:sp>
          <p:sp>
            <p:nvSpPr>
              <p:cNvPr id="53" name="TextBox 52"/>
              <p:cNvSpPr txBox="1"/>
              <p:nvPr/>
            </p:nvSpPr>
            <p:spPr>
              <a:xfrm>
                <a:off x="8601103" y="3253087"/>
                <a:ext cx="400053"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65000"/>
                      </a:schemeClr>
                    </a:solidFill>
                    <a:latin typeface="AEZ clothes" pitchFamily="2" charset="0"/>
                  </a:rPr>
                  <a:t>j</a:t>
                </a:r>
              </a:p>
            </p:txBody>
          </p:sp>
        </p:grpSp>
        <p:grpSp>
          <p:nvGrpSpPr>
            <p:cNvPr id="54" name="Group 53"/>
            <p:cNvGrpSpPr/>
            <p:nvPr/>
          </p:nvGrpSpPr>
          <p:grpSpPr>
            <a:xfrm>
              <a:off x="9429784" y="5772688"/>
              <a:ext cx="828649" cy="764453"/>
              <a:chOff x="8215338" y="5548986"/>
              <a:chExt cx="828649" cy="764453"/>
            </a:xfrm>
          </p:grpSpPr>
          <p:sp>
            <p:nvSpPr>
              <p:cNvPr id="55" name="TextBox 54"/>
              <p:cNvSpPr txBox="1"/>
              <p:nvPr/>
            </p:nvSpPr>
            <p:spPr>
              <a:xfrm>
                <a:off x="8286776" y="5851774"/>
                <a:ext cx="714348"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65000"/>
                      </a:schemeClr>
                    </a:solidFill>
                    <a:latin typeface="Travelcons" pitchFamily="2" charset="0"/>
                  </a:rPr>
                  <a:t>z</a:t>
                </a:r>
              </a:p>
            </p:txBody>
          </p:sp>
          <p:sp>
            <p:nvSpPr>
              <p:cNvPr id="56" name="TextBox 55"/>
              <p:cNvSpPr txBox="1"/>
              <p:nvPr/>
            </p:nvSpPr>
            <p:spPr>
              <a:xfrm>
                <a:off x="8215338" y="5548986"/>
                <a:ext cx="828649" cy="523220"/>
              </a:xfrm>
              <a:prstGeom prst="rect">
                <a:avLst/>
              </a:prstGeom>
              <a:noFill/>
            </p:spPr>
            <p:txBody>
              <a:bodyPr wrap="square" rtlCol="0">
                <a:spAutoFit/>
              </a:bodyPr>
              <a:lstStyle/>
              <a:p>
                <a:pPr>
                  <a:spcBef>
                    <a:spcPts val="0"/>
                  </a:spcBef>
                  <a:spcAft>
                    <a:spcPts val="0"/>
                  </a:spcAft>
                </a:pPr>
                <a:r>
                  <a:rPr lang="en-AU" sz="2800" dirty="0" smtClean="0">
                    <a:solidFill>
                      <a:schemeClr val="bg1">
                        <a:alpha val="65000"/>
                      </a:schemeClr>
                    </a:solidFill>
                    <a:latin typeface="Travelcons" pitchFamily="2" charset="0"/>
                  </a:rPr>
                  <a:t>=i</a:t>
                </a:r>
              </a:p>
            </p:txBody>
          </p:sp>
        </p:grpSp>
        <p:grpSp>
          <p:nvGrpSpPr>
            <p:cNvPr id="57" name="Group 72"/>
            <p:cNvGrpSpPr/>
            <p:nvPr/>
          </p:nvGrpSpPr>
          <p:grpSpPr>
            <a:xfrm>
              <a:off x="9653703" y="250597"/>
              <a:ext cx="405218" cy="357190"/>
              <a:chOff x="3857620" y="3571876"/>
              <a:chExt cx="1928826" cy="1700218"/>
            </a:xfrm>
            <a:solidFill>
              <a:srgbClr val="FFFFFF">
                <a:alpha val="65000"/>
              </a:srgbClr>
            </a:solidFill>
          </p:grpSpPr>
          <p:sp>
            <p:nvSpPr>
              <p:cNvPr id="58" name="Isosceles Triangle 57"/>
              <p:cNvSpPr/>
              <p:nvPr/>
            </p:nvSpPr>
            <p:spPr bwMode="auto">
              <a:xfrm>
                <a:off x="3857620" y="3571876"/>
                <a:ext cx="1928826" cy="785818"/>
              </a:xfrm>
              <a:prstGeom prst="triangle">
                <a:avLst>
                  <a:gd name="adj" fmla="val 50000"/>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65000"/>
                    </a:schemeClr>
                  </a:solidFill>
                  <a:effectLst/>
                  <a:latin typeface="Arial" charset="0"/>
                </a:endParaRPr>
              </a:p>
            </p:txBody>
          </p:sp>
          <p:sp>
            <p:nvSpPr>
              <p:cNvPr id="60" name="Rectangle 59"/>
              <p:cNvSpPr/>
              <p:nvPr/>
            </p:nvSpPr>
            <p:spPr bwMode="auto">
              <a:xfrm>
                <a:off x="4071934" y="4357694"/>
                <a:ext cx="571504" cy="914400"/>
              </a:xfrm>
              <a:prstGeom prst="rect">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65000"/>
                    </a:schemeClr>
                  </a:solidFill>
                  <a:effectLst/>
                  <a:latin typeface="Arial" charset="0"/>
                </a:endParaRPr>
              </a:p>
            </p:txBody>
          </p:sp>
          <p:sp>
            <p:nvSpPr>
              <p:cNvPr id="61" name="Rectangle 60"/>
              <p:cNvSpPr/>
              <p:nvPr/>
            </p:nvSpPr>
            <p:spPr bwMode="auto">
              <a:xfrm>
                <a:off x="4643438" y="4357694"/>
                <a:ext cx="357190" cy="500066"/>
              </a:xfrm>
              <a:prstGeom prst="rect">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65000"/>
                    </a:schemeClr>
                  </a:solidFill>
                  <a:effectLst/>
                  <a:latin typeface="Arial" charset="0"/>
                </a:endParaRPr>
              </a:p>
            </p:txBody>
          </p:sp>
          <p:sp>
            <p:nvSpPr>
              <p:cNvPr id="62" name="Rectangle 61"/>
              <p:cNvSpPr/>
              <p:nvPr/>
            </p:nvSpPr>
            <p:spPr bwMode="auto">
              <a:xfrm>
                <a:off x="5000628" y="4357694"/>
                <a:ext cx="571504" cy="914400"/>
              </a:xfrm>
              <a:prstGeom prst="rect">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65000"/>
                    </a:schemeClr>
                  </a:solidFill>
                  <a:effectLst/>
                  <a:latin typeface="Arial" charset="0"/>
                </a:endParaRPr>
              </a:p>
            </p:txBody>
          </p:sp>
        </p:grpSp>
        <p:sp>
          <p:nvSpPr>
            <p:cNvPr id="63" name="TextBox 62"/>
            <p:cNvSpPr txBox="1"/>
            <p:nvPr/>
          </p:nvSpPr>
          <p:spPr>
            <a:xfrm rot="20368967">
              <a:off x="9530721" y="1851426"/>
              <a:ext cx="775090" cy="400110"/>
            </a:xfrm>
            <a:prstGeom prst="rect">
              <a:avLst/>
            </a:prstGeom>
            <a:noFill/>
          </p:spPr>
          <p:txBody>
            <a:bodyPr wrap="square" rtlCol="0">
              <a:spAutoFit/>
            </a:bodyPr>
            <a:lstStyle/>
            <a:p>
              <a:r>
                <a:rPr lang="en-AU" sz="2000" b="1" dirty="0" smtClean="0">
                  <a:ln w="57150">
                    <a:noFill/>
                  </a:ln>
                  <a:solidFill>
                    <a:schemeClr val="bg1">
                      <a:alpha val="65000"/>
                    </a:schemeClr>
                  </a:solidFill>
                  <a:effectLst>
                    <a:glow rad="139700">
                      <a:schemeClr val="accent5">
                        <a:satMod val="175000"/>
                        <a:alpha val="40000"/>
                      </a:schemeClr>
                    </a:glow>
                  </a:effectLst>
                  <a:latin typeface="Jayne Print" pitchFamily="2" charset="0"/>
                </a:rPr>
                <a:t>RSVP</a:t>
              </a:r>
            </a:p>
          </p:txBody>
        </p:sp>
      </p:grpSp>
      <p:sp>
        <p:nvSpPr>
          <p:cNvPr id="15" name="TextBox 14"/>
          <p:cNvSpPr txBox="1"/>
          <p:nvPr/>
        </p:nvSpPr>
        <p:spPr>
          <a:xfrm>
            <a:off x="5143504" y="-214338"/>
            <a:ext cx="3357586" cy="5420624"/>
          </a:xfrm>
          <a:prstGeom prst="rect">
            <a:avLst/>
          </a:prstGeom>
          <a:solidFill>
            <a:schemeClr val="tx1">
              <a:alpha val="37000"/>
            </a:schemeClr>
          </a:solidFill>
          <a:effectLst>
            <a:softEdge rad="317500"/>
          </a:effectLst>
        </p:spPr>
        <p:txBody>
          <a:bodyPr wrap="square" lIns="360000" tIns="360000" rIns="360000" bIns="360000" rtlCol="0">
            <a:spAutoFit/>
          </a:bodyPr>
          <a:lstStyle/>
          <a:p>
            <a:pPr algn="l">
              <a:spcBef>
                <a:spcPts val="500"/>
              </a:spcBef>
              <a:spcAft>
                <a:spcPts val="500"/>
              </a:spcAft>
            </a:pPr>
            <a:r>
              <a:rPr lang="en-AU" sz="1100" dirty="0" smtClean="0">
                <a:solidFill>
                  <a:schemeClr val="bg1"/>
                </a:solidFill>
                <a:latin typeface="Jayne Print" pitchFamily="2" charset="0"/>
              </a:rPr>
              <a:t>Dress style is </a:t>
            </a:r>
            <a:r>
              <a:rPr lang="en-AU" sz="1200" b="1" dirty="0" smtClean="0">
                <a:solidFill>
                  <a:schemeClr val="bg1"/>
                </a:solidFill>
                <a:effectLst>
                  <a:glow rad="228600">
                    <a:schemeClr val="accent1">
                      <a:satMod val="175000"/>
                      <a:alpha val="40000"/>
                    </a:schemeClr>
                  </a:glow>
                </a:effectLst>
                <a:latin typeface="Jayne Print" pitchFamily="2" charset="0"/>
              </a:rPr>
              <a:t>modern with a touch of the 20’s</a:t>
            </a:r>
            <a:endParaRPr lang="en-AU" sz="1100" dirty="0" smtClean="0">
              <a:solidFill>
                <a:schemeClr val="bg1"/>
              </a:solidFill>
              <a:effectLst>
                <a:glow rad="228600">
                  <a:schemeClr val="accent1">
                    <a:satMod val="175000"/>
                    <a:alpha val="40000"/>
                  </a:schemeClr>
                </a:glow>
              </a:effectLst>
              <a:latin typeface="Jayne Print" pitchFamily="2" charset="0"/>
            </a:endParaRPr>
          </a:p>
          <a:p>
            <a:pPr algn="l">
              <a:spcBef>
                <a:spcPts val="500"/>
              </a:spcBef>
              <a:spcAft>
                <a:spcPts val="500"/>
              </a:spcAft>
            </a:pPr>
            <a:r>
              <a:rPr lang="en-AU" sz="1100" dirty="0" smtClean="0">
                <a:solidFill>
                  <a:schemeClr val="bg1"/>
                </a:solidFill>
                <a:latin typeface="Jayne Print" pitchFamily="2" charset="0"/>
              </a:rPr>
              <a:t>Men may want to accessorise with a </a:t>
            </a:r>
            <a:r>
              <a:rPr lang="en-AU" sz="1100" b="1" dirty="0" smtClean="0">
                <a:solidFill>
                  <a:schemeClr val="bg1"/>
                </a:solidFill>
                <a:effectLst>
                  <a:glow rad="139700">
                    <a:schemeClr val="accent1">
                      <a:satMod val="175000"/>
                      <a:alpha val="40000"/>
                    </a:schemeClr>
                  </a:glow>
                </a:effectLst>
                <a:latin typeface="Jayne Print" pitchFamily="2" charset="0"/>
              </a:rPr>
              <a:t>hat</a:t>
            </a:r>
            <a:r>
              <a:rPr lang="en-AU" sz="1100" dirty="0" smtClean="0">
                <a:solidFill>
                  <a:schemeClr val="bg1"/>
                </a:solidFill>
                <a:latin typeface="Jayne Print" pitchFamily="2" charset="0"/>
              </a:rPr>
              <a:t> or </a:t>
            </a:r>
            <a:r>
              <a:rPr lang="en-AU" sz="1100" b="1" dirty="0" smtClean="0">
                <a:solidFill>
                  <a:schemeClr val="bg1"/>
                </a:solidFill>
                <a:effectLst>
                  <a:glow rad="139700">
                    <a:schemeClr val="accent1">
                      <a:satMod val="175000"/>
                      <a:alpha val="40000"/>
                    </a:schemeClr>
                  </a:glow>
                </a:effectLst>
                <a:latin typeface="Jayne Print" pitchFamily="2" charset="0"/>
              </a:rPr>
              <a:t>braces</a:t>
            </a:r>
            <a:r>
              <a:rPr lang="en-AU" sz="1100" dirty="0" smtClean="0">
                <a:solidFill>
                  <a:schemeClr val="bg1"/>
                </a:solidFill>
                <a:latin typeface="Jayne Print" pitchFamily="2" charset="0"/>
              </a:rPr>
              <a:t> or </a:t>
            </a:r>
            <a:r>
              <a:rPr lang="en-AU" sz="1100" b="1" dirty="0" smtClean="0">
                <a:solidFill>
                  <a:schemeClr val="bg1"/>
                </a:solidFill>
                <a:effectLst>
                  <a:glow rad="139700">
                    <a:schemeClr val="accent1">
                      <a:satMod val="175000"/>
                      <a:alpha val="40000"/>
                    </a:schemeClr>
                  </a:glow>
                </a:effectLst>
                <a:latin typeface="Jayne Print" pitchFamily="2" charset="0"/>
              </a:rPr>
              <a:t>funky shoes.</a:t>
            </a:r>
            <a:endParaRPr lang="en-AU" sz="1100" dirty="0" smtClean="0">
              <a:solidFill>
                <a:schemeClr val="bg1"/>
              </a:solidFill>
              <a:latin typeface="Jayne Print" pitchFamily="2" charset="0"/>
            </a:endParaRPr>
          </a:p>
          <a:p>
            <a:pPr algn="l">
              <a:spcBef>
                <a:spcPts val="500"/>
              </a:spcBef>
              <a:spcAft>
                <a:spcPts val="500"/>
              </a:spcAft>
            </a:pPr>
            <a:r>
              <a:rPr lang="en-AU" sz="1100" dirty="0" smtClean="0">
                <a:solidFill>
                  <a:schemeClr val="bg1"/>
                </a:solidFill>
                <a:latin typeface="Jayne Print" pitchFamily="2" charset="0"/>
              </a:rPr>
              <a:t>Women may want to add a </a:t>
            </a:r>
            <a:r>
              <a:rPr lang="en-AU" sz="1100" b="1" dirty="0" smtClean="0">
                <a:solidFill>
                  <a:schemeClr val="bg1"/>
                </a:solidFill>
                <a:effectLst>
                  <a:glow rad="139700">
                    <a:schemeClr val="accent1">
                      <a:satMod val="175000"/>
                      <a:alpha val="40000"/>
                    </a:schemeClr>
                  </a:glow>
                </a:effectLst>
                <a:latin typeface="Jayne Print" pitchFamily="2" charset="0"/>
              </a:rPr>
              <a:t>headband</a:t>
            </a:r>
            <a:r>
              <a:rPr lang="en-AU" sz="1100" dirty="0" smtClean="0">
                <a:solidFill>
                  <a:schemeClr val="bg1"/>
                </a:solidFill>
                <a:latin typeface="Jayne Print" pitchFamily="2" charset="0"/>
              </a:rPr>
              <a:t>, </a:t>
            </a:r>
            <a:r>
              <a:rPr lang="en-AU" sz="1100" b="1" dirty="0" smtClean="0">
                <a:solidFill>
                  <a:schemeClr val="bg1"/>
                </a:solidFill>
                <a:effectLst>
                  <a:glow rad="139700">
                    <a:schemeClr val="accent1">
                      <a:satMod val="175000"/>
                      <a:alpha val="40000"/>
                    </a:schemeClr>
                  </a:glow>
                </a:effectLst>
                <a:latin typeface="Jayne Print" pitchFamily="2" charset="0"/>
              </a:rPr>
              <a:t>feather boa</a:t>
            </a:r>
            <a:r>
              <a:rPr lang="en-AU" sz="1100" dirty="0" smtClean="0">
                <a:solidFill>
                  <a:schemeClr val="bg1"/>
                </a:solidFill>
                <a:latin typeface="Jayne Print" pitchFamily="2" charset="0"/>
              </a:rPr>
              <a:t>, </a:t>
            </a:r>
            <a:r>
              <a:rPr lang="en-AU" sz="1100" b="1" dirty="0" smtClean="0">
                <a:solidFill>
                  <a:schemeClr val="bg1"/>
                </a:solidFill>
                <a:effectLst>
                  <a:glow rad="139700">
                    <a:schemeClr val="accent1">
                      <a:satMod val="175000"/>
                      <a:alpha val="40000"/>
                    </a:schemeClr>
                  </a:glow>
                </a:effectLst>
                <a:latin typeface="Jayne Print" pitchFamily="2" charset="0"/>
              </a:rPr>
              <a:t>beads</a:t>
            </a:r>
            <a:r>
              <a:rPr lang="en-AU" sz="1100" dirty="0" smtClean="0">
                <a:solidFill>
                  <a:schemeClr val="bg1"/>
                </a:solidFill>
                <a:latin typeface="Jayne Print" pitchFamily="2" charset="0"/>
              </a:rPr>
              <a:t> or a </a:t>
            </a:r>
            <a:r>
              <a:rPr lang="en-AU" sz="1100" b="1" dirty="0" smtClean="0">
                <a:solidFill>
                  <a:schemeClr val="bg1"/>
                </a:solidFill>
                <a:effectLst>
                  <a:glow rad="139700">
                    <a:schemeClr val="accent1">
                      <a:satMod val="175000"/>
                      <a:alpha val="40000"/>
                    </a:schemeClr>
                  </a:glow>
                </a:effectLst>
                <a:latin typeface="Jayne Print" pitchFamily="2" charset="0"/>
              </a:rPr>
              <a:t>hat.</a:t>
            </a:r>
          </a:p>
          <a:p>
            <a:pPr algn="l">
              <a:spcBef>
                <a:spcPts val="500"/>
              </a:spcBef>
              <a:spcAft>
                <a:spcPts val="500"/>
              </a:spcAft>
            </a:pPr>
            <a:r>
              <a:rPr lang="en-AU" sz="1100" dirty="0" smtClean="0">
                <a:solidFill>
                  <a:schemeClr val="bg1"/>
                </a:solidFill>
                <a:latin typeface="Jayne Print" pitchFamily="2" charset="0"/>
              </a:rPr>
              <a:t>This is not a fancy dress theme nor a strict era of style – it’s open to interpretation, and is in an effort to add a bit of </a:t>
            </a:r>
            <a:r>
              <a:rPr lang="en-AU" sz="1100" dirty="0" err="1" smtClean="0">
                <a:solidFill>
                  <a:schemeClr val="bg1"/>
                </a:solidFill>
                <a:latin typeface="Jayne Print" pitchFamily="2" charset="0"/>
              </a:rPr>
              <a:t>pizazz</a:t>
            </a:r>
            <a:r>
              <a:rPr lang="en-AU" sz="1100" dirty="0" smtClean="0">
                <a:solidFill>
                  <a:schemeClr val="bg1"/>
                </a:solidFill>
                <a:latin typeface="Jayne Print" pitchFamily="2" charset="0"/>
              </a:rPr>
              <a:t> to the “look” of the wedding.</a:t>
            </a:r>
          </a:p>
          <a:p>
            <a:pPr algn="l">
              <a:spcBef>
                <a:spcPts val="500"/>
              </a:spcBef>
              <a:spcAft>
                <a:spcPts val="500"/>
              </a:spcAft>
            </a:pPr>
            <a:r>
              <a:rPr lang="en-AU" sz="1100" dirty="0" smtClean="0">
                <a:solidFill>
                  <a:schemeClr val="bg1"/>
                </a:solidFill>
                <a:latin typeface="Jayne Print" pitchFamily="2" charset="0"/>
              </a:rPr>
              <a:t>Feel free to adopt this look or not – it’s completely up to you. We’ll be going a touch vintage – so we’re happy for people to add to the feel. Check out the images below to give you some inspiration for accessories.</a:t>
            </a:r>
          </a:p>
          <a:p>
            <a:pPr algn="l">
              <a:spcBef>
                <a:spcPts val="500"/>
              </a:spcBef>
              <a:spcAft>
                <a:spcPts val="500"/>
              </a:spcAft>
            </a:pPr>
            <a:r>
              <a:rPr lang="en-AU" sz="1100" smtClean="0">
                <a:solidFill>
                  <a:schemeClr val="bg1"/>
                </a:solidFill>
                <a:latin typeface="Jayne Print" pitchFamily="2" charset="0"/>
              </a:rPr>
              <a:t>If you’re </a:t>
            </a:r>
            <a:r>
              <a:rPr lang="en-AU" sz="1100" dirty="0" smtClean="0">
                <a:solidFill>
                  <a:schemeClr val="bg1"/>
                </a:solidFill>
                <a:latin typeface="Jayne Print" pitchFamily="2" charset="0"/>
              </a:rPr>
              <a:t>in Melbourne, </a:t>
            </a:r>
            <a:r>
              <a:rPr lang="en-AU" sz="1100" b="1" dirty="0" smtClean="0">
                <a:solidFill>
                  <a:schemeClr val="bg1"/>
                </a:solidFill>
                <a:effectLst>
                  <a:glow rad="228600">
                    <a:schemeClr val="accent1">
                      <a:satMod val="175000"/>
                      <a:alpha val="40000"/>
                    </a:schemeClr>
                  </a:glow>
                </a:effectLst>
                <a:latin typeface="Jayne Print" pitchFamily="2" charset="0"/>
              </a:rPr>
              <a:t>Circa Vintage Clothing</a:t>
            </a:r>
            <a:r>
              <a:rPr lang="en-AU" sz="1100" dirty="0" smtClean="0">
                <a:solidFill>
                  <a:schemeClr val="bg1"/>
                </a:solidFill>
                <a:latin typeface="Jayne Print" pitchFamily="2" charset="0"/>
              </a:rPr>
              <a:t> on Gertrude St has a good selection of vintage accessories.</a:t>
            </a:r>
          </a:p>
          <a:p>
            <a:pPr algn="l">
              <a:spcBef>
                <a:spcPts val="500"/>
              </a:spcBef>
              <a:spcAft>
                <a:spcPts val="500"/>
              </a:spcAft>
            </a:pPr>
            <a:r>
              <a:rPr lang="en-AU" sz="1100" dirty="0" smtClean="0">
                <a:solidFill>
                  <a:schemeClr val="bg1"/>
                </a:solidFill>
                <a:latin typeface="Jayne Print" pitchFamily="2" charset="0"/>
              </a:rPr>
              <a:t> </a:t>
            </a:r>
            <a:r>
              <a:rPr lang="en-AU" sz="1100" b="1" dirty="0" smtClean="0">
                <a:solidFill>
                  <a:schemeClr val="bg1"/>
                </a:solidFill>
                <a:effectLst>
                  <a:glow rad="228600">
                    <a:schemeClr val="accent1">
                      <a:satMod val="175000"/>
                      <a:alpha val="40000"/>
                    </a:schemeClr>
                  </a:glow>
                </a:effectLst>
                <a:latin typeface="Jayne Print" pitchFamily="2" charset="0"/>
              </a:rPr>
              <a:t>Click here for more inspiration</a:t>
            </a:r>
          </a:p>
        </p:txBody>
      </p:sp>
      <p:pic>
        <p:nvPicPr>
          <p:cNvPr id="3079" name="Picture 7" descr="C:\Users\jarlathl\Documents\wedding website\Images\20s\Black &amp; White Cap Toe.jpg"/>
          <p:cNvPicPr>
            <a:picLocks noChangeAspect="1" noChangeArrowheads="1"/>
          </p:cNvPicPr>
          <p:nvPr/>
        </p:nvPicPr>
        <p:blipFill>
          <a:blip r:embed="rId10"/>
          <a:srcRect/>
          <a:stretch>
            <a:fillRect/>
          </a:stretch>
        </p:blipFill>
        <p:spPr bwMode="auto">
          <a:xfrm rot="1008591">
            <a:off x="4959439" y="5820535"/>
            <a:ext cx="1357322" cy="90378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75" name="Picture 3" descr="C:\Users\jarlathl\Documents\wedding website\Images\20s\Indiana Jones fedora hat.jpg"/>
          <p:cNvPicPr>
            <a:picLocks noChangeAspect="1" noChangeArrowheads="1"/>
          </p:cNvPicPr>
          <p:nvPr/>
        </p:nvPicPr>
        <p:blipFill>
          <a:blip r:embed="rId11"/>
          <a:srcRect l="28785" b="35942"/>
          <a:stretch>
            <a:fillRect/>
          </a:stretch>
        </p:blipFill>
        <p:spPr bwMode="auto">
          <a:xfrm rot="21064360">
            <a:off x="5890882" y="4859948"/>
            <a:ext cx="1060441" cy="14287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5" name="TextBox 64"/>
          <p:cNvSpPr txBox="1"/>
          <p:nvPr/>
        </p:nvSpPr>
        <p:spPr>
          <a:xfrm>
            <a:off x="8286776" y="4477416"/>
            <a:ext cx="714348" cy="523220"/>
          </a:xfrm>
          <a:prstGeom prst="rect">
            <a:avLst/>
          </a:prstGeom>
          <a:noFill/>
        </p:spPr>
        <p:txBody>
          <a:bodyPr wrap="square" rtlCol="0">
            <a:spAutoFit/>
          </a:bodyPr>
          <a:lstStyle/>
          <a:p>
            <a:pPr>
              <a:spcBef>
                <a:spcPts val="0"/>
              </a:spcBef>
              <a:spcAft>
                <a:spcPts val="0"/>
              </a:spcAft>
            </a:pPr>
            <a:r>
              <a:rPr lang="en-AU" sz="2800" dirty="0" smtClean="0">
                <a:solidFill>
                  <a:schemeClr val="bg1">
                    <a:alpha val="57000"/>
                  </a:schemeClr>
                </a:solidFill>
                <a:latin typeface="Travelcons" pitchFamily="2" charset="0"/>
              </a:rPr>
              <a:t>h</a:t>
            </a:r>
          </a:p>
        </p:txBody>
      </p:sp>
      <p:sp>
        <p:nvSpPr>
          <p:cNvPr id="66" name="TextBox 65"/>
          <p:cNvSpPr txBox="1"/>
          <p:nvPr/>
        </p:nvSpPr>
        <p:spPr>
          <a:xfrm>
            <a:off x="8286776" y="4945575"/>
            <a:ext cx="714348" cy="769441"/>
          </a:xfrm>
          <a:prstGeom prst="rect">
            <a:avLst/>
          </a:prstGeom>
          <a:noFill/>
        </p:spPr>
        <p:txBody>
          <a:bodyPr wrap="square" rtlCol="0">
            <a:spAutoFit/>
          </a:bodyPr>
          <a:lstStyle/>
          <a:p>
            <a:pPr>
              <a:spcBef>
                <a:spcPts val="0"/>
              </a:spcBef>
              <a:spcAft>
                <a:spcPts val="0"/>
              </a:spcAft>
            </a:pPr>
            <a:r>
              <a:rPr lang="en-AU" sz="4400" dirty="0" smtClean="0">
                <a:solidFill>
                  <a:schemeClr val="bg1">
                    <a:alpha val="57000"/>
                  </a:schemeClr>
                </a:solidFill>
                <a:effectLst/>
                <a:latin typeface="Carr Xmas Dingbats" pitchFamily="82" charset="0"/>
              </a:rPr>
              <a:t>P</a:t>
            </a:r>
          </a:p>
        </p:txBody>
      </p:sp>
      <p:grpSp>
        <p:nvGrpSpPr>
          <p:cNvPr id="67" name="Group 5"/>
          <p:cNvGrpSpPr/>
          <p:nvPr/>
        </p:nvGrpSpPr>
        <p:grpSpPr>
          <a:xfrm>
            <a:off x="8253438" y="714356"/>
            <a:ext cx="714380" cy="642942"/>
            <a:chOff x="8286776" y="1000108"/>
            <a:chExt cx="714380" cy="642942"/>
          </a:xfrm>
        </p:grpSpPr>
        <p:sp>
          <p:nvSpPr>
            <p:cNvPr id="73" name="TextBox 72"/>
            <p:cNvSpPr txBox="1"/>
            <p:nvPr/>
          </p:nvSpPr>
          <p:spPr>
            <a:xfrm>
              <a:off x="8286776" y="1000108"/>
              <a:ext cx="714348"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57000"/>
                    </a:schemeClr>
                  </a:solidFill>
                  <a:latin typeface="Travelcons" pitchFamily="2" charset="0"/>
                </a:rPr>
                <a:t>m</a:t>
              </a:r>
            </a:p>
          </p:txBody>
        </p:sp>
        <p:sp>
          <p:nvSpPr>
            <p:cNvPr id="79" name="TextBox 78"/>
            <p:cNvSpPr txBox="1"/>
            <p:nvPr/>
          </p:nvSpPr>
          <p:spPr>
            <a:xfrm>
              <a:off x="8501090" y="1181385"/>
              <a:ext cx="500066"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57000"/>
                    </a:schemeClr>
                  </a:solidFill>
                  <a:latin typeface="Travelcons" pitchFamily="2" charset="0"/>
                </a:rPr>
                <a:t>|</a:t>
              </a:r>
            </a:p>
          </p:txBody>
        </p:sp>
      </p:grpSp>
      <p:grpSp>
        <p:nvGrpSpPr>
          <p:cNvPr id="80" name="Group 8"/>
          <p:cNvGrpSpPr/>
          <p:nvPr/>
        </p:nvGrpSpPr>
        <p:grpSpPr>
          <a:xfrm>
            <a:off x="8286776" y="2000240"/>
            <a:ext cx="714348" cy="709317"/>
            <a:chOff x="8286776" y="2214554"/>
            <a:chExt cx="714348" cy="709317"/>
          </a:xfrm>
        </p:grpSpPr>
        <p:sp>
          <p:nvSpPr>
            <p:cNvPr id="81" name="TextBox 80"/>
            <p:cNvSpPr txBox="1"/>
            <p:nvPr/>
          </p:nvSpPr>
          <p:spPr>
            <a:xfrm>
              <a:off x="8286776" y="2214554"/>
              <a:ext cx="714348"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57000"/>
                    </a:schemeClr>
                  </a:solidFill>
                  <a:effectLst/>
                  <a:latin typeface="Travelcons" pitchFamily="2" charset="0"/>
                </a:rPr>
                <a:t>D</a:t>
              </a:r>
            </a:p>
          </p:txBody>
        </p:sp>
        <p:sp>
          <p:nvSpPr>
            <p:cNvPr id="82" name="TextBox 81"/>
            <p:cNvSpPr txBox="1"/>
            <p:nvPr/>
          </p:nvSpPr>
          <p:spPr>
            <a:xfrm>
              <a:off x="8286776" y="2462206"/>
              <a:ext cx="714348"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57000"/>
                    </a:schemeClr>
                  </a:solidFill>
                  <a:effectLst/>
                  <a:latin typeface="Travelcons" pitchFamily="2" charset="0"/>
                </a:rPr>
                <a:t>a</a:t>
              </a:r>
            </a:p>
          </p:txBody>
        </p:sp>
      </p:grpSp>
      <p:grpSp>
        <p:nvGrpSpPr>
          <p:cNvPr id="83" name="Group 11"/>
          <p:cNvGrpSpPr/>
          <p:nvPr/>
        </p:nvGrpSpPr>
        <p:grpSpPr>
          <a:xfrm>
            <a:off x="8286776" y="3681715"/>
            <a:ext cx="714380" cy="675979"/>
            <a:chOff x="8286776" y="3038773"/>
            <a:chExt cx="714380" cy="675979"/>
          </a:xfrm>
        </p:grpSpPr>
        <p:sp>
          <p:nvSpPr>
            <p:cNvPr id="84" name="TextBox 83"/>
            <p:cNvSpPr txBox="1"/>
            <p:nvPr/>
          </p:nvSpPr>
          <p:spPr>
            <a:xfrm>
              <a:off x="8286776" y="3038773"/>
              <a:ext cx="500066"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57000"/>
                    </a:schemeClr>
                  </a:solidFill>
                  <a:effectLst>
                    <a:glow rad="228600">
                      <a:schemeClr val="accent1">
                        <a:satMod val="175000"/>
                        <a:alpha val="40000"/>
                      </a:schemeClr>
                    </a:glow>
                  </a:effectLst>
                  <a:latin typeface="AEZ clothes" pitchFamily="2" charset="0"/>
                </a:rPr>
                <a:t>H</a:t>
              </a:r>
            </a:p>
          </p:txBody>
        </p:sp>
        <p:sp>
          <p:nvSpPr>
            <p:cNvPr id="85" name="TextBox 84"/>
            <p:cNvSpPr txBox="1"/>
            <p:nvPr/>
          </p:nvSpPr>
          <p:spPr>
            <a:xfrm>
              <a:off x="8601103" y="3253087"/>
              <a:ext cx="400053"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57000"/>
                    </a:schemeClr>
                  </a:solidFill>
                  <a:effectLst>
                    <a:glow rad="228600">
                      <a:schemeClr val="accent1">
                        <a:satMod val="175000"/>
                        <a:alpha val="40000"/>
                      </a:schemeClr>
                    </a:glow>
                  </a:effectLst>
                  <a:latin typeface="AEZ clothes" pitchFamily="2" charset="0"/>
                </a:rPr>
                <a:t>j</a:t>
              </a:r>
            </a:p>
          </p:txBody>
        </p:sp>
      </p:grpSp>
      <p:grpSp>
        <p:nvGrpSpPr>
          <p:cNvPr id="86" name="Group 14"/>
          <p:cNvGrpSpPr/>
          <p:nvPr/>
        </p:nvGrpSpPr>
        <p:grpSpPr>
          <a:xfrm>
            <a:off x="8215338" y="5736381"/>
            <a:ext cx="828649" cy="764453"/>
            <a:chOff x="8215338" y="5548986"/>
            <a:chExt cx="828649" cy="764453"/>
          </a:xfrm>
        </p:grpSpPr>
        <p:sp>
          <p:nvSpPr>
            <p:cNvPr id="87" name="TextBox 86"/>
            <p:cNvSpPr txBox="1"/>
            <p:nvPr/>
          </p:nvSpPr>
          <p:spPr>
            <a:xfrm>
              <a:off x="8286776" y="5851774"/>
              <a:ext cx="714348"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57000"/>
                    </a:schemeClr>
                  </a:solidFill>
                  <a:latin typeface="Travelcons" pitchFamily="2" charset="0"/>
                </a:rPr>
                <a:t>z</a:t>
              </a:r>
            </a:p>
          </p:txBody>
        </p:sp>
        <p:sp>
          <p:nvSpPr>
            <p:cNvPr id="88" name="TextBox 87"/>
            <p:cNvSpPr txBox="1"/>
            <p:nvPr/>
          </p:nvSpPr>
          <p:spPr>
            <a:xfrm>
              <a:off x="8215338" y="5548986"/>
              <a:ext cx="828649" cy="523220"/>
            </a:xfrm>
            <a:prstGeom prst="rect">
              <a:avLst/>
            </a:prstGeom>
            <a:noFill/>
          </p:spPr>
          <p:txBody>
            <a:bodyPr wrap="square" rtlCol="0">
              <a:spAutoFit/>
            </a:bodyPr>
            <a:lstStyle/>
            <a:p>
              <a:pPr>
                <a:spcBef>
                  <a:spcPts val="0"/>
                </a:spcBef>
                <a:spcAft>
                  <a:spcPts val="0"/>
                </a:spcAft>
              </a:pPr>
              <a:r>
                <a:rPr lang="en-AU" sz="2800" dirty="0" smtClean="0">
                  <a:solidFill>
                    <a:schemeClr val="bg1">
                      <a:alpha val="57000"/>
                    </a:schemeClr>
                  </a:solidFill>
                  <a:latin typeface="Travelcons" pitchFamily="2" charset="0"/>
                </a:rPr>
                <a:t>=i</a:t>
              </a:r>
            </a:p>
          </p:txBody>
        </p:sp>
      </p:grpSp>
      <p:grpSp>
        <p:nvGrpSpPr>
          <p:cNvPr id="89" name="Group 72"/>
          <p:cNvGrpSpPr/>
          <p:nvPr/>
        </p:nvGrpSpPr>
        <p:grpSpPr>
          <a:xfrm>
            <a:off x="8439257" y="214290"/>
            <a:ext cx="405218" cy="357190"/>
            <a:chOff x="3857620" y="3571876"/>
            <a:chExt cx="1928826" cy="1700218"/>
          </a:xfrm>
          <a:solidFill>
            <a:srgbClr val="FFFFFF">
              <a:alpha val="52000"/>
            </a:srgbClr>
          </a:solidFill>
        </p:grpSpPr>
        <p:sp>
          <p:nvSpPr>
            <p:cNvPr id="90" name="Isosceles Triangle 89"/>
            <p:cNvSpPr/>
            <p:nvPr/>
          </p:nvSpPr>
          <p:spPr bwMode="auto">
            <a:xfrm>
              <a:off x="3857620" y="3571876"/>
              <a:ext cx="1928826" cy="785818"/>
            </a:xfrm>
            <a:prstGeom prst="triangle">
              <a:avLst>
                <a:gd name="adj" fmla="val 50000"/>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57000"/>
                  </a:schemeClr>
                </a:solidFill>
                <a:effectLst>
                  <a:glow rad="228600">
                    <a:schemeClr val="accent1">
                      <a:satMod val="175000"/>
                      <a:alpha val="40000"/>
                    </a:schemeClr>
                  </a:glow>
                </a:effectLst>
                <a:latin typeface="Arial" charset="0"/>
              </a:endParaRPr>
            </a:p>
          </p:txBody>
        </p:sp>
        <p:sp>
          <p:nvSpPr>
            <p:cNvPr id="91" name="Rectangle 90"/>
            <p:cNvSpPr/>
            <p:nvPr/>
          </p:nvSpPr>
          <p:spPr bwMode="auto">
            <a:xfrm>
              <a:off x="4071934" y="4357694"/>
              <a:ext cx="571504" cy="914400"/>
            </a:xfrm>
            <a:prstGeom prst="rect">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57000"/>
                  </a:schemeClr>
                </a:solidFill>
                <a:effectLst>
                  <a:glow rad="228600">
                    <a:schemeClr val="accent1">
                      <a:satMod val="175000"/>
                      <a:alpha val="40000"/>
                    </a:schemeClr>
                  </a:glow>
                </a:effectLst>
                <a:latin typeface="Arial" charset="0"/>
              </a:endParaRPr>
            </a:p>
          </p:txBody>
        </p:sp>
        <p:sp>
          <p:nvSpPr>
            <p:cNvPr id="92" name="Rectangle 91"/>
            <p:cNvSpPr/>
            <p:nvPr/>
          </p:nvSpPr>
          <p:spPr bwMode="auto">
            <a:xfrm>
              <a:off x="4643438" y="4357694"/>
              <a:ext cx="357190" cy="500066"/>
            </a:xfrm>
            <a:prstGeom prst="rect">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57000"/>
                  </a:schemeClr>
                </a:solidFill>
                <a:effectLst>
                  <a:glow rad="228600">
                    <a:schemeClr val="accent1">
                      <a:satMod val="175000"/>
                      <a:alpha val="40000"/>
                    </a:schemeClr>
                  </a:glow>
                </a:effectLst>
                <a:latin typeface="Arial" charset="0"/>
              </a:endParaRPr>
            </a:p>
          </p:txBody>
        </p:sp>
        <p:sp>
          <p:nvSpPr>
            <p:cNvPr id="93" name="Rectangle 92"/>
            <p:cNvSpPr/>
            <p:nvPr/>
          </p:nvSpPr>
          <p:spPr bwMode="auto">
            <a:xfrm>
              <a:off x="5000628" y="4357694"/>
              <a:ext cx="571504" cy="914400"/>
            </a:xfrm>
            <a:prstGeom prst="rect">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57000"/>
                  </a:schemeClr>
                </a:solidFill>
                <a:effectLst>
                  <a:glow rad="228600">
                    <a:schemeClr val="accent1">
                      <a:satMod val="175000"/>
                      <a:alpha val="40000"/>
                    </a:schemeClr>
                  </a:glow>
                </a:effectLst>
                <a:latin typeface="Arial" charset="0"/>
              </a:endParaRPr>
            </a:p>
          </p:txBody>
        </p:sp>
      </p:grpSp>
      <p:sp>
        <p:nvSpPr>
          <p:cNvPr id="94" name="TextBox 93"/>
          <p:cNvSpPr txBox="1"/>
          <p:nvPr/>
        </p:nvSpPr>
        <p:spPr>
          <a:xfrm rot="20368967">
            <a:off x="8316275" y="1551877"/>
            <a:ext cx="775090" cy="400110"/>
          </a:xfrm>
          <a:prstGeom prst="rect">
            <a:avLst/>
          </a:prstGeom>
          <a:noFill/>
        </p:spPr>
        <p:txBody>
          <a:bodyPr wrap="square" rtlCol="0">
            <a:spAutoFit/>
          </a:bodyPr>
          <a:lstStyle/>
          <a:p>
            <a:r>
              <a:rPr lang="en-AU" sz="2000" b="1" dirty="0" smtClean="0">
                <a:ln w="57150">
                  <a:noFill/>
                </a:ln>
                <a:solidFill>
                  <a:schemeClr val="bg1">
                    <a:alpha val="57000"/>
                  </a:schemeClr>
                </a:solidFill>
                <a:effectLst/>
                <a:latin typeface="Jayne Print" pitchFamily="2" charset="0"/>
              </a:rPr>
              <a:t>RSVP</a:t>
            </a:r>
          </a:p>
        </p:txBody>
      </p:sp>
      <p:sp>
        <p:nvSpPr>
          <p:cNvPr id="95" name="TextBox 94"/>
          <p:cNvSpPr txBox="1"/>
          <p:nvPr/>
        </p:nvSpPr>
        <p:spPr>
          <a:xfrm>
            <a:off x="8286776" y="2857496"/>
            <a:ext cx="714348" cy="830997"/>
          </a:xfrm>
          <a:prstGeom prst="rect">
            <a:avLst/>
          </a:prstGeom>
          <a:noFill/>
        </p:spPr>
        <p:txBody>
          <a:bodyPr wrap="square" rtlCol="0">
            <a:spAutoFit/>
          </a:bodyPr>
          <a:lstStyle/>
          <a:p>
            <a:pPr>
              <a:spcBef>
                <a:spcPts val="0"/>
              </a:spcBef>
              <a:spcAft>
                <a:spcPts val="0"/>
              </a:spcAft>
            </a:pPr>
            <a:r>
              <a:rPr lang="en-AU" sz="4800" dirty="0" smtClean="0">
                <a:solidFill>
                  <a:schemeClr val="bg1">
                    <a:alpha val="57000"/>
                  </a:schemeClr>
                </a:solidFill>
                <a:latin typeface="WC Sold Out C Bta" pitchFamily="2" charset="0"/>
                <a:ea typeface="WC Sold Out C Bta" pitchFamily="2" charset="0"/>
              </a:rPr>
              <a:t>0</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2143108" y="3429000"/>
            <a:ext cx="5072098" cy="1157918"/>
          </a:xfrm>
          <a:prstGeom prst="rect">
            <a:avLst/>
          </a:prstGeom>
          <a:noFill/>
          <a:effectLst>
            <a:softEdge rad="317500"/>
          </a:effectLst>
        </p:spPr>
        <p:txBody>
          <a:bodyPr wrap="square" lIns="360000" tIns="360000" rIns="360000" bIns="360000" rtlCol="0">
            <a:spAutoFit/>
          </a:bodyPr>
          <a:lstStyle/>
          <a:p>
            <a:pPr lvl="0" algn="l">
              <a:spcBef>
                <a:spcPts val="500"/>
              </a:spcBef>
              <a:spcAft>
                <a:spcPts val="500"/>
              </a:spcAft>
            </a:pPr>
            <a:r>
              <a:rPr lang="en-AU" sz="1400" dirty="0" smtClean="0">
                <a:solidFill>
                  <a:srgbClr val="FFFFFF"/>
                </a:solidFill>
                <a:effectLst>
                  <a:glow rad="228600">
                    <a:srgbClr val="BBE0E3">
                      <a:satMod val="175000"/>
                      <a:alpha val="40000"/>
                    </a:srgbClr>
                  </a:glow>
                </a:effectLst>
                <a:latin typeface="Jayne Print" pitchFamily="2" charset="0"/>
              </a:rPr>
              <a:t>Please don’t feel the need to contribute presents – it’s your presence that is the gift. </a:t>
            </a:r>
          </a:p>
        </p:txBody>
      </p:sp>
      <p:sp>
        <p:nvSpPr>
          <p:cNvPr id="30" name="TextBox 29"/>
          <p:cNvSpPr txBox="1"/>
          <p:nvPr/>
        </p:nvSpPr>
        <p:spPr>
          <a:xfrm>
            <a:off x="1357290" y="4249179"/>
            <a:ext cx="6643734" cy="2465969"/>
          </a:xfrm>
          <a:prstGeom prst="rect">
            <a:avLst/>
          </a:prstGeom>
          <a:solidFill>
            <a:schemeClr val="tx1">
              <a:alpha val="40000"/>
            </a:schemeClr>
          </a:solidFill>
          <a:effectLst>
            <a:softEdge rad="317500"/>
          </a:effectLst>
        </p:spPr>
        <p:txBody>
          <a:bodyPr wrap="square" lIns="360000" tIns="360000" rIns="360000" bIns="360000" rtlCol="0">
            <a:spAutoFit/>
          </a:bodyPr>
          <a:lstStyle/>
          <a:p>
            <a:pPr algn="just">
              <a:spcBef>
                <a:spcPts val="500"/>
              </a:spcBef>
              <a:spcAft>
                <a:spcPts val="500"/>
              </a:spcAft>
            </a:pPr>
            <a:r>
              <a:rPr lang="en-AU" sz="1100" dirty="0" smtClean="0">
                <a:solidFill>
                  <a:schemeClr val="bg1"/>
                </a:solidFill>
                <a:latin typeface="Jayne Print" pitchFamily="2" charset="0"/>
              </a:rPr>
              <a:t>If you would like to contribute a wedding gift please read on:</a:t>
            </a:r>
          </a:p>
          <a:p>
            <a:pPr algn="just">
              <a:spcBef>
                <a:spcPts val="500"/>
              </a:spcBef>
              <a:spcAft>
                <a:spcPts val="500"/>
              </a:spcAft>
            </a:pPr>
            <a:r>
              <a:rPr lang="en-AU" sz="1100" dirty="0" smtClean="0">
                <a:solidFill>
                  <a:schemeClr val="bg1"/>
                </a:solidFill>
                <a:latin typeface="Jayne Print" pitchFamily="2" charset="0"/>
              </a:rPr>
              <a:t>Since our new home is still a long way from being built we have decided not to setup a household gift registry. Instead we would really love a donation towards our honeymoon.</a:t>
            </a:r>
          </a:p>
          <a:p>
            <a:pPr algn="just">
              <a:spcBef>
                <a:spcPts val="500"/>
              </a:spcBef>
              <a:spcAft>
                <a:spcPts val="500"/>
              </a:spcAft>
            </a:pPr>
            <a:r>
              <a:rPr lang="en-AU" sz="1100" dirty="0" smtClean="0">
                <a:solidFill>
                  <a:schemeClr val="bg1"/>
                </a:solidFill>
                <a:latin typeface="Jayne Print" pitchFamily="2" charset="0"/>
              </a:rPr>
              <a:t>We have booked a romantic honeymoon in Fiji to relax after our big day.</a:t>
            </a:r>
          </a:p>
          <a:p>
            <a:pPr algn="just">
              <a:spcBef>
                <a:spcPts val="500"/>
              </a:spcBef>
              <a:spcAft>
                <a:spcPts val="500"/>
              </a:spcAft>
            </a:pPr>
            <a:r>
              <a:rPr lang="en-AU" sz="1100" dirty="0" smtClean="0">
                <a:solidFill>
                  <a:schemeClr val="bg1"/>
                </a:solidFill>
                <a:latin typeface="Jayne Print" pitchFamily="2" charset="0"/>
              </a:rPr>
              <a:t>If you would like to contribute something we have setup a Honeymoon Registry with the travel agent, </a:t>
            </a:r>
            <a:r>
              <a:rPr lang="en-AU" sz="1100" dirty="0" err="1" smtClean="0">
                <a:solidFill>
                  <a:schemeClr val="bg1"/>
                </a:solidFill>
                <a:effectLst>
                  <a:glow rad="228600">
                    <a:schemeClr val="accent1">
                      <a:satMod val="175000"/>
                      <a:alpha val="40000"/>
                    </a:schemeClr>
                  </a:glow>
                </a:effectLst>
                <a:latin typeface="Jayne Print" pitchFamily="2" charset="0"/>
              </a:rPr>
              <a:t>Jetset</a:t>
            </a:r>
            <a:r>
              <a:rPr lang="en-AU" sz="1100" dirty="0" smtClean="0">
                <a:solidFill>
                  <a:schemeClr val="bg1"/>
                </a:solidFill>
                <a:effectLst>
                  <a:glow rad="228600">
                    <a:schemeClr val="accent1">
                      <a:satMod val="175000"/>
                      <a:alpha val="40000"/>
                    </a:schemeClr>
                  </a:glow>
                </a:effectLst>
                <a:latin typeface="Jayne Print" pitchFamily="2" charset="0"/>
              </a:rPr>
              <a:t> Travel </a:t>
            </a:r>
            <a:r>
              <a:rPr lang="en-AU" sz="1100" dirty="0" smtClean="0">
                <a:solidFill>
                  <a:schemeClr val="bg1"/>
                </a:solidFill>
                <a:latin typeface="Jayne Print" pitchFamily="2" charset="0"/>
              </a:rPr>
              <a:t>in South Melbourne. </a:t>
            </a:r>
            <a:r>
              <a:rPr lang="en-AU" sz="1100" dirty="0" smtClean="0">
                <a:solidFill>
                  <a:schemeClr val="bg1"/>
                </a:solidFill>
                <a:effectLst>
                  <a:glow rad="228600">
                    <a:schemeClr val="accent1">
                      <a:satMod val="175000"/>
                      <a:alpha val="40000"/>
                    </a:schemeClr>
                  </a:glow>
                </a:effectLst>
                <a:latin typeface="Jayne Print" pitchFamily="2" charset="0"/>
              </a:rPr>
              <a:t>Click here</a:t>
            </a:r>
            <a:r>
              <a:rPr lang="en-AU" sz="1100" dirty="0" smtClean="0">
                <a:solidFill>
                  <a:schemeClr val="bg1"/>
                </a:solidFill>
                <a:latin typeface="Jayne Print" pitchFamily="2" charset="0"/>
              </a:rPr>
              <a:t> for the details on how to contribute.</a:t>
            </a:r>
          </a:p>
        </p:txBody>
      </p:sp>
      <p:pic>
        <p:nvPicPr>
          <p:cNvPr id="33" name="Picture 32" descr="glowing butterflies.png"/>
          <p:cNvPicPr>
            <a:picLocks noChangeAspect="1"/>
          </p:cNvPicPr>
          <p:nvPr/>
        </p:nvPicPr>
        <p:blipFill>
          <a:blip r:embed="rId2">
            <a:duotone>
              <a:schemeClr val="accent4">
                <a:shade val="45000"/>
                <a:satMod val="135000"/>
              </a:schemeClr>
              <a:prstClr val="white"/>
            </a:duotone>
          </a:blip>
          <a:srcRect t="17647" r="23372" b="47057"/>
          <a:stretch>
            <a:fillRect/>
          </a:stretch>
        </p:blipFill>
        <p:spPr>
          <a:xfrm>
            <a:off x="-214346" y="500042"/>
            <a:ext cx="1485965" cy="928694"/>
          </a:xfrm>
          <a:prstGeom prst="rect">
            <a:avLst/>
          </a:prstGeom>
          <a:noFill/>
        </p:spPr>
      </p:pic>
      <p:pic>
        <p:nvPicPr>
          <p:cNvPr id="34" name="Picture 33" descr="glowing butterflies.png"/>
          <p:cNvPicPr>
            <a:picLocks noChangeAspect="1"/>
          </p:cNvPicPr>
          <p:nvPr/>
        </p:nvPicPr>
        <p:blipFill>
          <a:blip r:embed="rId2">
            <a:duotone>
              <a:prstClr val="black"/>
              <a:schemeClr val="accent3">
                <a:tint val="45000"/>
                <a:satMod val="400000"/>
              </a:schemeClr>
            </a:duotone>
          </a:blip>
          <a:srcRect t="47060" r="23372" b="-4"/>
          <a:stretch>
            <a:fillRect/>
          </a:stretch>
        </p:blipFill>
        <p:spPr>
          <a:xfrm>
            <a:off x="1000100" y="714356"/>
            <a:ext cx="1038213" cy="973289"/>
          </a:xfrm>
          <a:prstGeom prst="rect">
            <a:avLst/>
          </a:prstGeom>
          <a:noFill/>
        </p:spPr>
      </p:pic>
      <p:sp>
        <p:nvSpPr>
          <p:cNvPr id="32" name="TextBox 31"/>
          <p:cNvSpPr txBox="1"/>
          <p:nvPr/>
        </p:nvSpPr>
        <p:spPr>
          <a:xfrm>
            <a:off x="8286776" y="4477416"/>
            <a:ext cx="714348" cy="523220"/>
          </a:xfrm>
          <a:prstGeom prst="rect">
            <a:avLst/>
          </a:prstGeom>
          <a:noFill/>
        </p:spPr>
        <p:txBody>
          <a:bodyPr wrap="square" rtlCol="0">
            <a:spAutoFit/>
          </a:bodyPr>
          <a:lstStyle/>
          <a:p>
            <a:pPr>
              <a:spcBef>
                <a:spcPts val="0"/>
              </a:spcBef>
              <a:spcAft>
                <a:spcPts val="0"/>
              </a:spcAft>
            </a:pPr>
            <a:r>
              <a:rPr lang="en-AU" sz="2800" dirty="0" smtClean="0">
                <a:solidFill>
                  <a:schemeClr val="bg1">
                    <a:alpha val="40000"/>
                  </a:schemeClr>
                </a:solidFill>
                <a:latin typeface="Travelcons" pitchFamily="2" charset="0"/>
              </a:rPr>
              <a:t>h</a:t>
            </a:r>
          </a:p>
        </p:txBody>
      </p:sp>
      <p:sp>
        <p:nvSpPr>
          <p:cNvPr id="35" name="TextBox 34"/>
          <p:cNvSpPr txBox="1"/>
          <p:nvPr/>
        </p:nvSpPr>
        <p:spPr>
          <a:xfrm>
            <a:off x="8286776" y="4945575"/>
            <a:ext cx="714348" cy="769441"/>
          </a:xfrm>
          <a:prstGeom prst="rect">
            <a:avLst/>
          </a:prstGeom>
          <a:noFill/>
        </p:spPr>
        <p:txBody>
          <a:bodyPr wrap="square" rtlCol="0">
            <a:spAutoFit/>
          </a:bodyPr>
          <a:lstStyle/>
          <a:p>
            <a:pPr>
              <a:spcBef>
                <a:spcPts val="0"/>
              </a:spcBef>
              <a:spcAft>
                <a:spcPts val="0"/>
              </a:spcAft>
            </a:pPr>
            <a:r>
              <a:rPr lang="en-AU" sz="4400" dirty="0" smtClean="0">
                <a:solidFill>
                  <a:schemeClr val="bg1">
                    <a:alpha val="40000"/>
                  </a:schemeClr>
                </a:solidFill>
                <a:effectLst>
                  <a:glow rad="228600">
                    <a:schemeClr val="accent1">
                      <a:satMod val="175000"/>
                      <a:alpha val="40000"/>
                    </a:schemeClr>
                  </a:glow>
                </a:effectLst>
                <a:latin typeface="Carr Xmas Dingbats" pitchFamily="82" charset="0"/>
              </a:rPr>
              <a:t>P</a:t>
            </a:r>
          </a:p>
        </p:txBody>
      </p:sp>
      <p:grpSp>
        <p:nvGrpSpPr>
          <p:cNvPr id="36" name="Group 5"/>
          <p:cNvGrpSpPr/>
          <p:nvPr/>
        </p:nvGrpSpPr>
        <p:grpSpPr>
          <a:xfrm>
            <a:off x="8253438" y="714356"/>
            <a:ext cx="714380" cy="642942"/>
            <a:chOff x="8286776" y="1000108"/>
            <a:chExt cx="714380" cy="642942"/>
          </a:xfrm>
        </p:grpSpPr>
        <p:sp>
          <p:nvSpPr>
            <p:cNvPr id="37" name="TextBox 36"/>
            <p:cNvSpPr txBox="1"/>
            <p:nvPr/>
          </p:nvSpPr>
          <p:spPr>
            <a:xfrm>
              <a:off x="8286776" y="1000108"/>
              <a:ext cx="714348"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latin typeface="Travelcons" pitchFamily="2" charset="0"/>
                </a:rPr>
                <a:t>m</a:t>
              </a:r>
            </a:p>
          </p:txBody>
        </p:sp>
        <p:sp>
          <p:nvSpPr>
            <p:cNvPr id="38" name="TextBox 37"/>
            <p:cNvSpPr txBox="1"/>
            <p:nvPr/>
          </p:nvSpPr>
          <p:spPr>
            <a:xfrm>
              <a:off x="8501090" y="1181385"/>
              <a:ext cx="500066"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latin typeface="Travelcons" pitchFamily="2" charset="0"/>
                </a:rPr>
                <a:t>|</a:t>
              </a:r>
            </a:p>
          </p:txBody>
        </p:sp>
      </p:grpSp>
      <p:grpSp>
        <p:nvGrpSpPr>
          <p:cNvPr id="39" name="Group 8"/>
          <p:cNvGrpSpPr/>
          <p:nvPr/>
        </p:nvGrpSpPr>
        <p:grpSpPr>
          <a:xfrm>
            <a:off x="8286776" y="2000240"/>
            <a:ext cx="714348" cy="709317"/>
            <a:chOff x="8286776" y="2214554"/>
            <a:chExt cx="714348" cy="709317"/>
          </a:xfrm>
        </p:grpSpPr>
        <p:sp>
          <p:nvSpPr>
            <p:cNvPr id="40" name="TextBox 39"/>
            <p:cNvSpPr txBox="1"/>
            <p:nvPr/>
          </p:nvSpPr>
          <p:spPr>
            <a:xfrm>
              <a:off x="8286776" y="2214554"/>
              <a:ext cx="714348"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effectLst/>
                  <a:latin typeface="Travelcons" pitchFamily="2" charset="0"/>
                </a:rPr>
                <a:t>D</a:t>
              </a:r>
            </a:p>
          </p:txBody>
        </p:sp>
        <p:sp>
          <p:nvSpPr>
            <p:cNvPr id="41" name="TextBox 40"/>
            <p:cNvSpPr txBox="1"/>
            <p:nvPr/>
          </p:nvSpPr>
          <p:spPr>
            <a:xfrm>
              <a:off x="8286776" y="2462206"/>
              <a:ext cx="714348"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effectLst/>
                  <a:latin typeface="Travelcons" pitchFamily="2" charset="0"/>
                </a:rPr>
                <a:t>a</a:t>
              </a:r>
            </a:p>
          </p:txBody>
        </p:sp>
      </p:grpSp>
      <p:grpSp>
        <p:nvGrpSpPr>
          <p:cNvPr id="42" name="Group 11"/>
          <p:cNvGrpSpPr/>
          <p:nvPr/>
        </p:nvGrpSpPr>
        <p:grpSpPr>
          <a:xfrm>
            <a:off x="8286776" y="3681715"/>
            <a:ext cx="714380" cy="675979"/>
            <a:chOff x="8286776" y="3038773"/>
            <a:chExt cx="714380" cy="675979"/>
          </a:xfrm>
        </p:grpSpPr>
        <p:sp>
          <p:nvSpPr>
            <p:cNvPr id="43" name="TextBox 42"/>
            <p:cNvSpPr txBox="1"/>
            <p:nvPr/>
          </p:nvSpPr>
          <p:spPr>
            <a:xfrm>
              <a:off x="8286776" y="3038773"/>
              <a:ext cx="500066"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latin typeface="AEZ clothes" pitchFamily="2" charset="0"/>
                </a:rPr>
                <a:t>H</a:t>
              </a:r>
            </a:p>
          </p:txBody>
        </p:sp>
        <p:sp>
          <p:nvSpPr>
            <p:cNvPr id="44" name="TextBox 43"/>
            <p:cNvSpPr txBox="1"/>
            <p:nvPr/>
          </p:nvSpPr>
          <p:spPr>
            <a:xfrm>
              <a:off x="8601103" y="3253087"/>
              <a:ext cx="400053"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latin typeface="AEZ clothes" pitchFamily="2" charset="0"/>
                </a:rPr>
                <a:t>j</a:t>
              </a:r>
            </a:p>
          </p:txBody>
        </p:sp>
      </p:grpSp>
      <p:grpSp>
        <p:nvGrpSpPr>
          <p:cNvPr id="45" name="Group 14"/>
          <p:cNvGrpSpPr/>
          <p:nvPr/>
        </p:nvGrpSpPr>
        <p:grpSpPr>
          <a:xfrm>
            <a:off x="8215338" y="5736381"/>
            <a:ext cx="828649" cy="764453"/>
            <a:chOff x="8215338" y="5548986"/>
            <a:chExt cx="828649" cy="764453"/>
          </a:xfrm>
        </p:grpSpPr>
        <p:sp>
          <p:nvSpPr>
            <p:cNvPr id="46" name="TextBox 45"/>
            <p:cNvSpPr txBox="1"/>
            <p:nvPr/>
          </p:nvSpPr>
          <p:spPr>
            <a:xfrm>
              <a:off x="8286776" y="5851774"/>
              <a:ext cx="714348" cy="461665"/>
            </a:xfrm>
            <a:prstGeom prst="rect">
              <a:avLst/>
            </a:prstGeom>
            <a:noFill/>
          </p:spPr>
          <p:txBody>
            <a:bodyPr wrap="square" rtlCol="0">
              <a:spAutoFit/>
            </a:bodyPr>
            <a:lstStyle/>
            <a:p>
              <a:pPr>
                <a:spcBef>
                  <a:spcPts val="0"/>
                </a:spcBef>
                <a:spcAft>
                  <a:spcPts val="0"/>
                </a:spcAft>
              </a:pPr>
              <a:r>
                <a:rPr lang="en-AU" sz="2400" dirty="0" smtClean="0">
                  <a:solidFill>
                    <a:schemeClr val="bg1">
                      <a:alpha val="40000"/>
                    </a:schemeClr>
                  </a:solidFill>
                  <a:latin typeface="Travelcons" pitchFamily="2" charset="0"/>
                </a:rPr>
                <a:t>z</a:t>
              </a:r>
            </a:p>
          </p:txBody>
        </p:sp>
        <p:sp>
          <p:nvSpPr>
            <p:cNvPr id="47" name="TextBox 46"/>
            <p:cNvSpPr txBox="1"/>
            <p:nvPr/>
          </p:nvSpPr>
          <p:spPr>
            <a:xfrm>
              <a:off x="8215338" y="5548986"/>
              <a:ext cx="828649" cy="523220"/>
            </a:xfrm>
            <a:prstGeom prst="rect">
              <a:avLst/>
            </a:prstGeom>
            <a:noFill/>
          </p:spPr>
          <p:txBody>
            <a:bodyPr wrap="square" rtlCol="0">
              <a:spAutoFit/>
            </a:bodyPr>
            <a:lstStyle/>
            <a:p>
              <a:pPr>
                <a:spcBef>
                  <a:spcPts val="0"/>
                </a:spcBef>
                <a:spcAft>
                  <a:spcPts val="0"/>
                </a:spcAft>
              </a:pPr>
              <a:r>
                <a:rPr lang="en-AU" sz="2800" dirty="0" smtClean="0">
                  <a:solidFill>
                    <a:schemeClr val="bg1">
                      <a:alpha val="40000"/>
                    </a:schemeClr>
                  </a:solidFill>
                  <a:latin typeface="Travelcons" pitchFamily="2" charset="0"/>
                </a:rPr>
                <a:t>=i</a:t>
              </a:r>
            </a:p>
          </p:txBody>
        </p:sp>
      </p:grpSp>
      <p:grpSp>
        <p:nvGrpSpPr>
          <p:cNvPr id="48" name="Group 72"/>
          <p:cNvGrpSpPr/>
          <p:nvPr/>
        </p:nvGrpSpPr>
        <p:grpSpPr>
          <a:xfrm>
            <a:off x="8439257" y="214290"/>
            <a:ext cx="405218" cy="357190"/>
            <a:chOff x="3857620" y="3571876"/>
            <a:chExt cx="1928826" cy="1700218"/>
          </a:xfrm>
          <a:solidFill>
            <a:srgbClr val="FFFFFF">
              <a:alpha val="35000"/>
            </a:srgbClr>
          </a:solidFill>
        </p:grpSpPr>
        <p:sp>
          <p:nvSpPr>
            <p:cNvPr id="49" name="Isosceles Triangle 48"/>
            <p:cNvSpPr/>
            <p:nvPr/>
          </p:nvSpPr>
          <p:spPr bwMode="auto">
            <a:xfrm>
              <a:off x="3857620" y="3571876"/>
              <a:ext cx="1928826" cy="785818"/>
            </a:xfrm>
            <a:prstGeom prst="triangle">
              <a:avLst>
                <a:gd name="adj" fmla="val 50000"/>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40000"/>
                  </a:schemeClr>
                </a:solidFill>
                <a:effectLst/>
                <a:latin typeface="Arial" charset="0"/>
              </a:endParaRPr>
            </a:p>
          </p:txBody>
        </p:sp>
        <p:sp>
          <p:nvSpPr>
            <p:cNvPr id="50" name="Rectangle 49"/>
            <p:cNvSpPr/>
            <p:nvPr/>
          </p:nvSpPr>
          <p:spPr bwMode="auto">
            <a:xfrm>
              <a:off x="4071934" y="4357694"/>
              <a:ext cx="571504" cy="914400"/>
            </a:xfrm>
            <a:prstGeom prst="rect">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40000"/>
                  </a:schemeClr>
                </a:solidFill>
                <a:effectLst/>
                <a:latin typeface="Arial" charset="0"/>
              </a:endParaRPr>
            </a:p>
          </p:txBody>
        </p:sp>
        <p:sp>
          <p:nvSpPr>
            <p:cNvPr id="51" name="Rectangle 50"/>
            <p:cNvSpPr/>
            <p:nvPr/>
          </p:nvSpPr>
          <p:spPr bwMode="auto">
            <a:xfrm>
              <a:off x="4643438" y="4357694"/>
              <a:ext cx="357190" cy="500066"/>
            </a:xfrm>
            <a:prstGeom prst="rect">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40000"/>
                  </a:schemeClr>
                </a:solidFill>
                <a:effectLst/>
                <a:latin typeface="Arial" charset="0"/>
              </a:endParaRPr>
            </a:p>
          </p:txBody>
        </p:sp>
        <p:sp>
          <p:nvSpPr>
            <p:cNvPr id="52" name="Rectangle 51"/>
            <p:cNvSpPr/>
            <p:nvPr/>
          </p:nvSpPr>
          <p:spPr bwMode="auto">
            <a:xfrm>
              <a:off x="5000628" y="4357694"/>
              <a:ext cx="571504" cy="914400"/>
            </a:xfrm>
            <a:prstGeom prst="rect">
              <a:avLst/>
            </a:prstGeom>
            <a:grp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AU" sz="1800" b="0" i="0" u="none" strike="noStrike" cap="none" normalizeH="0" baseline="0" smtClean="0">
                <a:ln>
                  <a:noFill/>
                </a:ln>
                <a:solidFill>
                  <a:schemeClr val="bg1">
                    <a:alpha val="40000"/>
                  </a:schemeClr>
                </a:solidFill>
                <a:effectLst/>
                <a:latin typeface="Arial" charset="0"/>
              </a:endParaRPr>
            </a:p>
          </p:txBody>
        </p:sp>
      </p:grpSp>
      <p:sp>
        <p:nvSpPr>
          <p:cNvPr id="53" name="TextBox 52"/>
          <p:cNvSpPr txBox="1"/>
          <p:nvPr/>
        </p:nvSpPr>
        <p:spPr>
          <a:xfrm rot="20368967">
            <a:off x="8316275" y="1551877"/>
            <a:ext cx="775090" cy="400110"/>
          </a:xfrm>
          <a:prstGeom prst="rect">
            <a:avLst/>
          </a:prstGeom>
          <a:noFill/>
        </p:spPr>
        <p:txBody>
          <a:bodyPr wrap="square" rtlCol="0">
            <a:spAutoFit/>
          </a:bodyPr>
          <a:lstStyle/>
          <a:p>
            <a:r>
              <a:rPr lang="en-AU" sz="2000" b="1" dirty="0" smtClean="0">
                <a:ln w="57150">
                  <a:noFill/>
                </a:ln>
                <a:solidFill>
                  <a:schemeClr val="bg1">
                    <a:alpha val="40000"/>
                  </a:schemeClr>
                </a:solidFill>
                <a:effectLst/>
                <a:latin typeface="Jayne Print" pitchFamily="2" charset="0"/>
              </a:rPr>
              <a:t>RSVP</a:t>
            </a:r>
          </a:p>
        </p:txBody>
      </p:sp>
      <p:sp>
        <p:nvSpPr>
          <p:cNvPr id="54" name="TextBox 53"/>
          <p:cNvSpPr txBox="1"/>
          <p:nvPr/>
        </p:nvSpPr>
        <p:spPr>
          <a:xfrm>
            <a:off x="8286776" y="2857496"/>
            <a:ext cx="714348" cy="830997"/>
          </a:xfrm>
          <a:prstGeom prst="rect">
            <a:avLst/>
          </a:prstGeom>
          <a:noFill/>
        </p:spPr>
        <p:txBody>
          <a:bodyPr wrap="square" rtlCol="0">
            <a:spAutoFit/>
          </a:bodyPr>
          <a:lstStyle/>
          <a:p>
            <a:pPr>
              <a:spcBef>
                <a:spcPts val="0"/>
              </a:spcBef>
              <a:spcAft>
                <a:spcPts val="0"/>
              </a:spcAft>
            </a:pPr>
            <a:r>
              <a:rPr lang="en-AU" sz="4800" dirty="0" smtClean="0">
                <a:solidFill>
                  <a:schemeClr val="bg1">
                    <a:alpha val="40000"/>
                  </a:schemeClr>
                </a:solidFill>
                <a:latin typeface="WC Sold Out C Bta" pitchFamily="2" charset="0"/>
                <a:ea typeface="WC Sold Out C Bta" pitchFamily="2" charset="0"/>
              </a:rPr>
              <a:t>0</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JPGQUALITY" val="95"/>
  <p:tag name="BASENAME" val="Wedding final 2009-08-26"/>
  <p:tag name="SAVETOFOLDER" val="H:\Wedding\website\Image exports\2009-08-26 final\"/>
  <p:tag name="IMAGEWIDTH" val="1024"/>
  <p:tag name="IMAGEHEIGHT" val="768"/>
  <p:tag name="EXPORTRANGE" val="EntirePresentation"/>
  <p:tag name="SIZEBY" val="PIXELS"/>
  <p:tag name="EXPORTAS" val="JPG"/>
  <p:tag name="NUMBERFORMAT"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lumMod val="50000"/>
          </a:schemeClr>
        </a:solidFill>
        <a:ln w="28575" cap="flat" cmpd="sng" algn="ctr">
          <a:noFill/>
          <a:prstDash val="solid"/>
          <a:round/>
          <a:headEnd type="none" w="med" len="med"/>
          <a:tailEnd type="none" w="med" len="med"/>
        </a:ln>
        <a:effectLst/>
      </a:spPr>
      <a:bodyPr vert="horz" wrap="none" lIns="91440" tIns="45720" rIns="91440" bIns="45720" numCol="1" rtlCol="0"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sz="18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chemeClr val="accent1">
            <a:alpha val="48000"/>
          </a:schemeClr>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AU"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3888</TotalTime>
  <Words>2492</Words>
  <Application>Microsoft Office PowerPoint</Application>
  <PresentationFormat>On-screen Show (4:3)</PresentationFormat>
  <Paragraphs>533</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Default Design</vt:lpstr>
      <vt:lpstr>Slide 1</vt:lpstr>
      <vt:lpstr>Slide 2</vt:lpstr>
      <vt:lpstr>Slide 3</vt:lpstr>
      <vt:lpstr>Slide 4</vt:lpstr>
      <vt:lpstr>Slide 5</vt:lpstr>
      <vt:lpstr>Slide 6</vt:lpstr>
      <vt:lpstr>Slide 7</vt:lpstr>
      <vt:lpstr>Slide 8</vt:lpstr>
      <vt:lpstr>Slide 9</vt:lpstr>
      <vt:lpstr>Slide 10</vt:lpstr>
      <vt:lpstr>Slide 11</vt:lpstr>
      <vt:lpstr>Slide 12</vt:lpstr>
    </vt:vector>
  </TitlesOfParts>
  <Company>POO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POO</dc:creator>
  <cp:lastModifiedBy>jarlath</cp:lastModifiedBy>
  <cp:revision>350</cp:revision>
  <dcterms:created xsi:type="dcterms:W3CDTF">2009-05-17T11:17:59Z</dcterms:created>
  <dcterms:modified xsi:type="dcterms:W3CDTF">2010-03-22T11:24:52Z</dcterms:modified>
</cp:coreProperties>
</file>