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96100" cy="10033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84" y="-11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0AF34-B797-44B2-9AF2-12941457A1F5}" type="datetimeFigureOut">
              <a:rPr lang="en-US" smtClean="0"/>
              <a:t>12/20/2009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C953D-CE95-4AB8-8051-F4C4511BE7D2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rlathl\Documents\wedding website\Invites\Website final 50%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267594" y="1291481"/>
            <a:ext cx="5760001" cy="4320000"/>
          </a:xfrm>
          <a:prstGeom prst="rect">
            <a:avLst/>
          </a:prstGeom>
          <a:noFill/>
        </p:spPr>
      </p:pic>
      <p:pic>
        <p:nvPicPr>
          <p:cNvPr id="7" name="Picture 3" descr="C:\Users\jarlathl\Documents\wedding website\Invites\Website final 50%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447314" y="1291481"/>
            <a:ext cx="5760001" cy="43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Jarlath Leyden</dc:creator>
  <cp:lastModifiedBy>Jarlath Leyden</cp:lastModifiedBy>
  <cp:revision>14</cp:revision>
  <dcterms:created xsi:type="dcterms:W3CDTF">2009-12-20T10:42:37Z</dcterms:created>
  <dcterms:modified xsi:type="dcterms:W3CDTF">2009-12-20T13:02:14Z</dcterms:modified>
</cp:coreProperties>
</file>